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19"/>
  </p:notesMasterIdLst>
  <p:sldIdLst>
    <p:sldId id="256" r:id="rId2"/>
    <p:sldId id="362" r:id="rId3"/>
    <p:sldId id="259" r:id="rId4"/>
    <p:sldId id="262" r:id="rId5"/>
    <p:sldId id="361" r:id="rId6"/>
    <p:sldId id="263" r:id="rId7"/>
    <p:sldId id="351" r:id="rId8"/>
    <p:sldId id="352" r:id="rId9"/>
    <p:sldId id="353" r:id="rId10"/>
    <p:sldId id="354" r:id="rId11"/>
    <p:sldId id="356" r:id="rId12"/>
    <p:sldId id="357" r:id="rId13"/>
    <p:sldId id="358" r:id="rId14"/>
    <p:sldId id="359" r:id="rId15"/>
    <p:sldId id="363" r:id="rId16"/>
    <p:sldId id="364" r:id="rId17"/>
    <p:sldId id="365" r:id="rId18"/>
  </p:sldIdLst>
  <p:sldSz cx="9144000" cy="5143500" type="screen16x9"/>
  <p:notesSz cx="6858000" cy="9144000"/>
  <p:embeddedFontLst>
    <p:embeddedFont>
      <p:font typeface="Advent Pro" charset="0"/>
      <p:regular r:id="rId20"/>
      <p:bold r:id="rId21"/>
      <p:italic r:id="rId22"/>
      <p:boldItalic r:id="rId23"/>
    </p:embeddedFont>
    <p:embeddedFont>
      <p:font typeface="Roboto" charset="0"/>
      <p:regular r:id="rId24"/>
      <p:bold r:id="rId25"/>
      <p:italic r:id="rId26"/>
      <p:boldItalic r:id="rId27"/>
    </p:embeddedFont>
    <p:embeddedFont>
      <p:font typeface="Stencil" pitchFamily="82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9AA0A6"/>
          </p15:clr>
        </p15:guide>
        <p15:guide id="2" pos="2848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897">
          <p15:clr>
            <a:srgbClr val="9AA0A6"/>
          </p15:clr>
        </p15:guide>
        <p15:guide id="5" orient="horz" pos="346">
          <p15:clr>
            <a:srgbClr val="9AA0A6"/>
          </p15:clr>
        </p15:guide>
        <p15:guide id="6" pos="44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54DAFF6-5FF5-4C27-8692-C3BF2BEEEA40}">
  <a:tblStyle styleId="{554DAFF6-5FF5-4C27-8692-C3BF2BEEEA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-366" y="-84"/>
      </p:cViewPr>
      <p:guideLst>
        <p:guide orient="horz" pos="1620"/>
        <p:guide orient="horz" pos="2897"/>
        <p:guide orient="horz" pos="346"/>
        <p:guide pos="2848"/>
        <p:guide pos="5311"/>
        <p:guide pos="4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b308cb1a8e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b308cb1a8e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9600" y="3372625"/>
            <a:ext cx="361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5347800" y="2174900"/>
            <a:ext cx="3083100" cy="11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347800" y="337262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5578375" y="2125700"/>
            <a:ext cx="2666400" cy="19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30" name="Google Shape;30;p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title" idx="2"/>
          </p:nvPr>
        </p:nvSpPr>
        <p:spPr>
          <a:xfrm>
            <a:off x="3484850" y="1388875"/>
            <a:ext cx="49236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1"/>
          </p:nvPr>
        </p:nvSpPr>
        <p:spPr>
          <a:xfrm>
            <a:off x="34848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95" name="Google Shape;195;p3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34"/>
          <p:cNvSpPr txBox="1">
            <a:spLocks noGrp="1"/>
          </p:cNvSpPr>
          <p:nvPr>
            <p:ph type="subTitle" idx="3"/>
          </p:nvPr>
        </p:nvSpPr>
        <p:spPr>
          <a:xfrm>
            <a:off x="59466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80" r:id="rId5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 thruBlk="1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48"/>
          <p:cNvGrpSpPr/>
          <p:nvPr/>
        </p:nvGrpSpPr>
        <p:grpSpPr>
          <a:xfrm>
            <a:off x="4020093" y="607663"/>
            <a:ext cx="5065148" cy="3795451"/>
            <a:chOff x="936525" y="238100"/>
            <a:chExt cx="5319975" cy="3986400"/>
          </a:xfrm>
        </p:grpSpPr>
        <p:sp>
          <p:nvSpPr>
            <p:cNvPr id="259" name="Google Shape;259;p48"/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8"/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8"/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8"/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8"/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48"/>
          <p:cNvSpPr txBox="1">
            <a:spLocks noGrp="1"/>
          </p:cNvSpPr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FOODIE APP</a:t>
            </a:r>
            <a:endParaRPr dirty="0"/>
          </a:p>
        </p:txBody>
      </p:sp>
      <p:sp>
        <p:nvSpPr>
          <p:cNvPr id="265" name="Google Shape;265;p48"/>
          <p:cNvSpPr txBox="1">
            <a:spLocks noGrp="1"/>
          </p:cNvSpPr>
          <p:nvPr>
            <p:ph type="subTitle" idx="1"/>
          </p:nvPr>
        </p:nvSpPr>
        <p:spPr>
          <a:xfrm>
            <a:off x="938603" y="3727481"/>
            <a:ext cx="361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Fastest Delivery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Your City</a:t>
            </a:r>
            <a:endParaRPr dirty="0"/>
          </a:p>
        </p:txBody>
      </p:sp>
      <p:cxnSp>
        <p:nvCxnSpPr>
          <p:cNvPr id="266" name="Google Shape;266;p48"/>
          <p:cNvCxnSpPr/>
          <p:nvPr/>
        </p:nvCxnSpPr>
        <p:spPr>
          <a:xfrm>
            <a:off x="711800" y="3258975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7" name="Google Shape;267;p48"/>
          <p:cNvGrpSpPr/>
          <p:nvPr/>
        </p:nvGrpSpPr>
        <p:grpSpPr>
          <a:xfrm>
            <a:off x="4760184" y="632680"/>
            <a:ext cx="4717227" cy="4962536"/>
            <a:chOff x="1713850" y="264375"/>
            <a:chExt cx="4954550" cy="5212200"/>
          </a:xfrm>
        </p:grpSpPr>
        <p:sp>
          <p:nvSpPr>
            <p:cNvPr id="268" name="Google Shape;268;p48"/>
            <p:cNvSpPr/>
            <p:nvPr/>
          </p:nvSpPr>
          <p:spPr>
            <a:xfrm>
              <a:off x="2555400" y="2170725"/>
              <a:ext cx="694500" cy="332500"/>
            </a:xfrm>
            <a:custGeom>
              <a:avLst/>
              <a:gdLst/>
              <a:ahLst/>
              <a:cxnLst/>
              <a:rect l="l" t="t" r="r" b="b"/>
              <a:pathLst>
                <a:path w="27780" h="13300" extrusionOk="0">
                  <a:moveTo>
                    <a:pt x="21074" y="0"/>
                  </a:moveTo>
                  <a:lnTo>
                    <a:pt x="1" y="1924"/>
                  </a:lnTo>
                  <a:cubicBezTo>
                    <a:pt x="3646" y="8936"/>
                    <a:pt x="10884" y="13299"/>
                    <a:pt x="18732" y="13299"/>
                  </a:cubicBezTo>
                  <a:cubicBezTo>
                    <a:pt x="19059" y="13299"/>
                    <a:pt x="19387" y="13292"/>
                    <a:pt x="19716" y="13277"/>
                  </a:cubicBezTo>
                  <a:lnTo>
                    <a:pt x="27780" y="12901"/>
                  </a:lnTo>
                  <a:lnTo>
                    <a:pt x="210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8"/>
            <p:cNvSpPr/>
            <p:nvPr/>
          </p:nvSpPr>
          <p:spPr>
            <a:xfrm>
              <a:off x="2712825" y="2473500"/>
              <a:ext cx="694475" cy="332500"/>
            </a:xfrm>
            <a:custGeom>
              <a:avLst/>
              <a:gdLst/>
              <a:ahLst/>
              <a:cxnLst/>
              <a:rect l="l" t="t" r="r" b="b"/>
              <a:pathLst>
                <a:path w="27779" h="13300" extrusionOk="0">
                  <a:moveTo>
                    <a:pt x="21072" y="1"/>
                  </a:moveTo>
                  <a:lnTo>
                    <a:pt x="0" y="1924"/>
                  </a:lnTo>
                  <a:cubicBezTo>
                    <a:pt x="3644" y="8936"/>
                    <a:pt x="10882" y="13300"/>
                    <a:pt x="18731" y="13300"/>
                  </a:cubicBezTo>
                  <a:cubicBezTo>
                    <a:pt x="19058" y="13300"/>
                    <a:pt x="19386" y="13292"/>
                    <a:pt x="19714" y="13277"/>
                  </a:cubicBezTo>
                  <a:lnTo>
                    <a:pt x="27778" y="12903"/>
                  </a:lnTo>
                  <a:lnTo>
                    <a:pt x="2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8"/>
            <p:cNvSpPr/>
            <p:nvPr/>
          </p:nvSpPr>
          <p:spPr>
            <a:xfrm>
              <a:off x="3029050" y="3016525"/>
              <a:ext cx="596800" cy="352825"/>
            </a:xfrm>
            <a:custGeom>
              <a:avLst/>
              <a:gdLst/>
              <a:ahLst/>
              <a:cxnLst/>
              <a:rect l="l" t="t" r="r" b="b"/>
              <a:pathLst>
                <a:path w="23872" h="14113" extrusionOk="0">
                  <a:moveTo>
                    <a:pt x="19714" y="1"/>
                  </a:moveTo>
                  <a:lnTo>
                    <a:pt x="0" y="10249"/>
                  </a:lnTo>
                  <a:cubicBezTo>
                    <a:pt x="2423" y="12780"/>
                    <a:pt x="5714" y="14113"/>
                    <a:pt x="9052" y="14113"/>
                  </a:cubicBezTo>
                  <a:cubicBezTo>
                    <a:pt x="11016" y="14113"/>
                    <a:pt x="12997" y="13651"/>
                    <a:pt x="14826" y="12700"/>
                  </a:cubicBezTo>
                  <a:lnTo>
                    <a:pt x="23872" y="7999"/>
                  </a:lnTo>
                  <a:lnTo>
                    <a:pt x="197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8"/>
            <p:cNvSpPr/>
            <p:nvPr/>
          </p:nvSpPr>
          <p:spPr>
            <a:xfrm>
              <a:off x="3560800" y="2996475"/>
              <a:ext cx="1775175" cy="1111100"/>
            </a:xfrm>
            <a:custGeom>
              <a:avLst/>
              <a:gdLst/>
              <a:ahLst/>
              <a:cxnLst/>
              <a:rect l="l" t="t" r="r" b="b"/>
              <a:pathLst>
                <a:path w="71007" h="44444" extrusionOk="0">
                  <a:moveTo>
                    <a:pt x="65944" y="0"/>
                  </a:moveTo>
                  <a:lnTo>
                    <a:pt x="1" y="34278"/>
                  </a:lnTo>
                  <a:lnTo>
                    <a:pt x="2857" y="39771"/>
                  </a:lnTo>
                  <a:cubicBezTo>
                    <a:pt x="4401" y="42741"/>
                    <a:pt x="7424" y="44443"/>
                    <a:pt x="10556" y="44443"/>
                  </a:cubicBezTo>
                  <a:cubicBezTo>
                    <a:pt x="11903" y="44443"/>
                    <a:pt x="13269" y="44129"/>
                    <a:pt x="14547" y="43465"/>
                  </a:cubicBezTo>
                  <a:lnTo>
                    <a:pt x="65105" y="17184"/>
                  </a:lnTo>
                  <a:cubicBezTo>
                    <a:pt x="69354" y="14976"/>
                    <a:pt x="71007" y="9743"/>
                    <a:pt x="68799" y="5494"/>
                  </a:cubicBezTo>
                  <a:lnTo>
                    <a:pt x="659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8"/>
            <p:cNvSpPr/>
            <p:nvPr/>
          </p:nvSpPr>
          <p:spPr>
            <a:xfrm>
              <a:off x="2287850" y="547325"/>
              <a:ext cx="2921650" cy="3305875"/>
            </a:xfrm>
            <a:custGeom>
              <a:avLst/>
              <a:gdLst/>
              <a:ahLst/>
              <a:cxnLst/>
              <a:rect l="l" t="t" r="r" b="b"/>
              <a:pathLst>
                <a:path w="116866" h="132235" extrusionOk="0">
                  <a:moveTo>
                    <a:pt x="65940" y="0"/>
                  </a:moveTo>
                  <a:lnTo>
                    <a:pt x="0" y="34282"/>
                  </a:lnTo>
                  <a:lnTo>
                    <a:pt x="50925" y="132234"/>
                  </a:lnTo>
                  <a:lnTo>
                    <a:pt x="116865" y="97951"/>
                  </a:lnTo>
                  <a:lnTo>
                    <a:pt x="659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8"/>
            <p:cNvSpPr/>
            <p:nvPr/>
          </p:nvSpPr>
          <p:spPr>
            <a:xfrm>
              <a:off x="2387300" y="647025"/>
              <a:ext cx="2722650" cy="3107000"/>
            </a:xfrm>
            <a:custGeom>
              <a:avLst/>
              <a:gdLst/>
              <a:ahLst/>
              <a:cxnLst/>
              <a:rect l="l" t="t" r="r" b="b"/>
              <a:pathLst>
                <a:path w="108906" h="124280" extrusionOk="0">
                  <a:moveTo>
                    <a:pt x="60710" y="1"/>
                  </a:moveTo>
                  <a:lnTo>
                    <a:pt x="0" y="31558"/>
                  </a:lnTo>
                  <a:lnTo>
                    <a:pt x="48197" y="124279"/>
                  </a:lnTo>
                  <a:lnTo>
                    <a:pt x="108906" y="92722"/>
                  </a:lnTo>
                  <a:lnTo>
                    <a:pt x="607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8"/>
            <p:cNvSpPr/>
            <p:nvPr/>
          </p:nvSpPr>
          <p:spPr>
            <a:xfrm>
              <a:off x="2187350" y="343625"/>
              <a:ext cx="1749125" cy="1060950"/>
            </a:xfrm>
            <a:custGeom>
              <a:avLst/>
              <a:gdLst/>
              <a:ahLst/>
              <a:cxnLst/>
              <a:rect l="l" t="t" r="r" b="b"/>
              <a:pathLst>
                <a:path w="69965" h="42438" extrusionOk="0">
                  <a:moveTo>
                    <a:pt x="60453" y="0"/>
                  </a:moveTo>
                  <a:cubicBezTo>
                    <a:pt x="59106" y="0"/>
                    <a:pt x="57739" y="315"/>
                    <a:pt x="56461" y="979"/>
                  </a:cubicBezTo>
                  <a:lnTo>
                    <a:pt x="5902" y="27260"/>
                  </a:lnTo>
                  <a:cubicBezTo>
                    <a:pt x="1654" y="29468"/>
                    <a:pt x="0" y="34702"/>
                    <a:pt x="2209" y="38950"/>
                  </a:cubicBezTo>
                  <a:lnTo>
                    <a:pt x="4022" y="42438"/>
                  </a:lnTo>
                  <a:lnTo>
                    <a:pt x="69964" y="8160"/>
                  </a:lnTo>
                  <a:lnTo>
                    <a:pt x="68151" y="4673"/>
                  </a:lnTo>
                  <a:cubicBezTo>
                    <a:pt x="66607" y="1702"/>
                    <a:pt x="63584" y="0"/>
                    <a:pt x="604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8"/>
            <p:cNvSpPr/>
            <p:nvPr/>
          </p:nvSpPr>
          <p:spPr>
            <a:xfrm>
              <a:off x="2891850" y="714450"/>
              <a:ext cx="425150" cy="246050"/>
            </a:xfrm>
            <a:custGeom>
              <a:avLst/>
              <a:gdLst/>
              <a:ahLst/>
              <a:cxnLst/>
              <a:rect l="l" t="t" r="r" b="b"/>
              <a:pathLst>
                <a:path w="17006" h="9842" extrusionOk="0">
                  <a:moveTo>
                    <a:pt x="15603" y="0"/>
                  </a:moveTo>
                  <a:cubicBezTo>
                    <a:pt x="15416" y="0"/>
                    <a:pt x="15226" y="43"/>
                    <a:pt x="15048" y="134"/>
                  </a:cubicBezTo>
                  <a:lnTo>
                    <a:pt x="830" y="7525"/>
                  </a:lnTo>
                  <a:cubicBezTo>
                    <a:pt x="232" y="7840"/>
                    <a:pt x="1" y="8579"/>
                    <a:pt x="313" y="9178"/>
                  </a:cubicBezTo>
                  <a:cubicBezTo>
                    <a:pt x="531" y="9599"/>
                    <a:pt x="960" y="9841"/>
                    <a:pt x="1404" y="9841"/>
                  </a:cubicBezTo>
                  <a:cubicBezTo>
                    <a:pt x="1593" y="9841"/>
                    <a:pt x="1784" y="9798"/>
                    <a:pt x="1963" y="9706"/>
                  </a:cubicBezTo>
                  <a:lnTo>
                    <a:pt x="1963" y="9705"/>
                  </a:lnTo>
                  <a:lnTo>
                    <a:pt x="16182" y="2315"/>
                  </a:lnTo>
                  <a:cubicBezTo>
                    <a:pt x="16777" y="1998"/>
                    <a:pt x="17006" y="1261"/>
                    <a:pt x="16695" y="662"/>
                  </a:cubicBezTo>
                  <a:cubicBezTo>
                    <a:pt x="16476" y="242"/>
                    <a:pt x="16048" y="0"/>
                    <a:pt x="1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8"/>
            <p:cNvSpPr/>
            <p:nvPr/>
          </p:nvSpPr>
          <p:spPr>
            <a:xfrm>
              <a:off x="2792350" y="951775"/>
              <a:ext cx="64725" cy="61475"/>
            </a:xfrm>
            <a:custGeom>
              <a:avLst/>
              <a:gdLst/>
              <a:ahLst/>
              <a:cxnLst/>
              <a:rect l="l" t="t" r="r" b="b"/>
              <a:pathLst>
                <a:path w="2589" h="2459" extrusionOk="0">
                  <a:moveTo>
                    <a:pt x="1322" y="0"/>
                  </a:moveTo>
                  <a:cubicBezTo>
                    <a:pt x="965" y="0"/>
                    <a:pt x="618" y="156"/>
                    <a:pt x="380" y="439"/>
                  </a:cubicBezTo>
                  <a:cubicBezTo>
                    <a:pt x="60" y="820"/>
                    <a:pt x="1" y="1355"/>
                    <a:pt x="231" y="1797"/>
                  </a:cubicBezTo>
                  <a:cubicBezTo>
                    <a:pt x="449" y="2217"/>
                    <a:pt x="878" y="2459"/>
                    <a:pt x="1321" y="2459"/>
                  </a:cubicBezTo>
                  <a:cubicBezTo>
                    <a:pt x="1512" y="2459"/>
                    <a:pt x="1706" y="2414"/>
                    <a:pt x="1887" y="2320"/>
                  </a:cubicBezTo>
                  <a:cubicBezTo>
                    <a:pt x="2328" y="2091"/>
                    <a:pt x="2588" y="1619"/>
                    <a:pt x="2545" y="1123"/>
                  </a:cubicBezTo>
                  <a:cubicBezTo>
                    <a:pt x="2502" y="628"/>
                    <a:pt x="2166" y="208"/>
                    <a:pt x="1691" y="57"/>
                  </a:cubicBezTo>
                  <a:cubicBezTo>
                    <a:pt x="1569" y="19"/>
                    <a:pt x="1445" y="0"/>
                    <a:pt x="1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8"/>
            <p:cNvSpPr/>
            <p:nvPr/>
          </p:nvSpPr>
          <p:spPr>
            <a:xfrm>
              <a:off x="4233575" y="3422800"/>
              <a:ext cx="466300" cy="318325"/>
            </a:xfrm>
            <a:custGeom>
              <a:avLst/>
              <a:gdLst/>
              <a:ahLst/>
              <a:cxnLst/>
              <a:rect l="l" t="t" r="r" b="b"/>
              <a:pathLst>
                <a:path w="18652" h="12733" extrusionOk="0">
                  <a:moveTo>
                    <a:pt x="14382" y="0"/>
                  </a:moveTo>
                  <a:cubicBezTo>
                    <a:pt x="13802" y="0"/>
                    <a:pt x="13212" y="136"/>
                    <a:pt x="12662" y="422"/>
                  </a:cubicBezTo>
                  <a:lnTo>
                    <a:pt x="2544" y="5682"/>
                  </a:lnTo>
                  <a:cubicBezTo>
                    <a:pt x="713" y="6633"/>
                    <a:pt x="1" y="8889"/>
                    <a:pt x="951" y="10720"/>
                  </a:cubicBezTo>
                  <a:cubicBezTo>
                    <a:pt x="1617" y="11999"/>
                    <a:pt x="2920" y="12733"/>
                    <a:pt x="4270" y="12733"/>
                  </a:cubicBezTo>
                  <a:cubicBezTo>
                    <a:pt x="4850" y="12733"/>
                    <a:pt x="5439" y="12597"/>
                    <a:pt x="5989" y="12311"/>
                  </a:cubicBezTo>
                  <a:lnTo>
                    <a:pt x="16107" y="7051"/>
                  </a:lnTo>
                  <a:cubicBezTo>
                    <a:pt x="17938" y="6100"/>
                    <a:pt x="18651" y="3843"/>
                    <a:pt x="17699" y="2014"/>
                  </a:cubicBezTo>
                  <a:cubicBezTo>
                    <a:pt x="17034" y="733"/>
                    <a:pt x="15731" y="0"/>
                    <a:pt x="14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8"/>
            <p:cNvSpPr/>
            <p:nvPr/>
          </p:nvSpPr>
          <p:spPr>
            <a:xfrm>
              <a:off x="4267250" y="3452325"/>
              <a:ext cx="398925" cy="259300"/>
            </a:xfrm>
            <a:custGeom>
              <a:avLst/>
              <a:gdLst/>
              <a:ahLst/>
              <a:cxnLst/>
              <a:rect l="l" t="t" r="r" b="b"/>
              <a:pathLst>
                <a:path w="15957" h="10372" extrusionOk="0">
                  <a:moveTo>
                    <a:pt x="13034" y="0"/>
                  </a:moveTo>
                  <a:cubicBezTo>
                    <a:pt x="12637" y="0"/>
                    <a:pt x="12235" y="93"/>
                    <a:pt x="11859" y="288"/>
                  </a:cubicBezTo>
                  <a:lnTo>
                    <a:pt x="1740" y="5548"/>
                  </a:lnTo>
                  <a:cubicBezTo>
                    <a:pt x="489" y="6197"/>
                    <a:pt x="0" y="7744"/>
                    <a:pt x="651" y="8994"/>
                  </a:cubicBezTo>
                  <a:cubicBezTo>
                    <a:pt x="1106" y="9869"/>
                    <a:pt x="1999" y="10371"/>
                    <a:pt x="2923" y="10371"/>
                  </a:cubicBezTo>
                  <a:cubicBezTo>
                    <a:pt x="3320" y="10371"/>
                    <a:pt x="3722" y="10279"/>
                    <a:pt x="4097" y="10083"/>
                  </a:cubicBezTo>
                  <a:lnTo>
                    <a:pt x="14217" y="4824"/>
                  </a:lnTo>
                  <a:cubicBezTo>
                    <a:pt x="15467" y="4173"/>
                    <a:pt x="15956" y="2628"/>
                    <a:pt x="15306" y="1377"/>
                  </a:cubicBezTo>
                  <a:cubicBezTo>
                    <a:pt x="14850" y="502"/>
                    <a:pt x="13957" y="0"/>
                    <a:pt x="13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8"/>
            <p:cNvSpPr/>
            <p:nvPr/>
          </p:nvSpPr>
          <p:spPr>
            <a:xfrm>
              <a:off x="2987500" y="1043625"/>
              <a:ext cx="703525" cy="454950"/>
            </a:xfrm>
            <a:custGeom>
              <a:avLst/>
              <a:gdLst/>
              <a:ahLst/>
              <a:cxnLst/>
              <a:rect l="l" t="t" r="r" b="b"/>
              <a:pathLst>
                <a:path w="28141" h="18198" extrusionOk="0">
                  <a:moveTo>
                    <a:pt x="24100" y="0"/>
                  </a:moveTo>
                  <a:cubicBezTo>
                    <a:pt x="23688" y="0"/>
                    <a:pt x="23269" y="97"/>
                    <a:pt x="22877" y="300"/>
                  </a:cubicBezTo>
                  <a:lnTo>
                    <a:pt x="1809" y="11251"/>
                  </a:lnTo>
                  <a:cubicBezTo>
                    <a:pt x="508" y="11928"/>
                    <a:pt x="1" y="13532"/>
                    <a:pt x="678" y="14834"/>
                  </a:cubicBezTo>
                  <a:lnTo>
                    <a:pt x="1683" y="16766"/>
                  </a:lnTo>
                  <a:cubicBezTo>
                    <a:pt x="2155" y="17676"/>
                    <a:pt x="3081" y="18197"/>
                    <a:pt x="4041" y="18197"/>
                  </a:cubicBezTo>
                  <a:cubicBezTo>
                    <a:pt x="4454" y="18197"/>
                    <a:pt x="4872" y="18101"/>
                    <a:pt x="5264" y="17897"/>
                  </a:cubicBezTo>
                  <a:lnTo>
                    <a:pt x="26332" y="6947"/>
                  </a:lnTo>
                  <a:cubicBezTo>
                    <a:pt x="27633" y="6270"/>
                    <a:pt x="28141" y="4667"/>
                    <a:pt x="27463" y="3364"/>
                  </a:cubicBezTo>
                  <a:lnTo>
                    <a:pt x="26460" y="1432"/>
                  </a:lnTo>
                  <a:cubicBezTo>
                    <a:pt x="25987" y="521"/>
                    <a:pt x="25060" y="0"/>
                    <a:pt x="24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8"/>
            <p:cNvSpPr/>
            <p:nvPr/>
          </p:nvSpPr>
          <p:spPr>
            <a:xfrm>
              <a:off x="3098975" y="1119800"/>
              <a:ext cx="931950" cy="511425"/>
            </a:xfrm>
            <a:custGeom>
              <a:avLst/>
              <a:gdLst/>
              <a:ahLst/>
              <a:cxnLst/>
              <a:rect l="l" t="t" r="r" b="b"/>
              <a:pathLst>
                <a:path w="37278" h="20457" extrusionOk="0">
                  <a:moveTo>
                    <a:pt x="35759" y="1"/>
                  </a:moveTo>
                  <a:cubicBezTo>
                    <a:pt x="35553" y="1"/>
                    <a:pt x="35343" y="49"/>
                    <a:pt x="35147" y="151"/>
                  </a:cubicBezTo>
                  <a:lnTo>
                    <a:pt x="916" y="17944"/>
                  </a:lnTo>
                  <a:cubicBezTo>
                    <a:pt x="259" y="18279"/>
                    <a:pt x="0" y="19086"/>
                    <a:pt x="341" y="19740"/>
                  </a:cubicBezTo>
                  <a:cubicBezTo>
                    <a:pt x="578" y="20196"/>
                    <a:pt x="1041" y="20456"/>
                    <a:pt x="1520" y="20456"/>
                  </a:cubicBezTo>
                  <a:cubicBezTo>
                    <a:pt x="1730" y="20456"/>
                    <a:pt x="1943" y="20407"/>
                    <a:pt x="2141" y="20301"/>
                  </a:cubicBezTo>
                  <a:lnTo>
                    <a:pt x="36373" y="2509"/>
                  </a:lnTo>
                  <a:cubicBezTo>
                    <a:pt x="37023" y="2170"/>
                    <a:pt x="37277" y="1368"/>
                    <a:pt x="36939" y="717"/>
                  </a:cubicBezTo>
                  <a:cubicBezTo>
                    <a:pt x="36702" y="262"/>
                    <a:pt x="36239" y="1"/>
                    <a:pt x="35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8"/>
            <p:cNvSpPr/>
            <p:nvPr/>
          </p:nvSpPr>
          <p:spPr>
            <a:xfrm>
              <a:off x="2620925" y="1463425"/>
              <a:ext cx="369575" cy="323675"/>
            </a:xfrm>
            <a:custGeom>
              <a:avLst/>
              <a:gdLst/>
              <a:ahLst/>
              <a:cxnLst/>
              <a:rect l="l" t="t" r="r" b="b"/>
              <a:pathLst>
                <a:path w="14783" h="12947" extrusionOk="0">
                  <a:moveTo>
                    <a:pt x="7387" y="1"/>
                  </a:moveTo>
                  <a:cubicBezTo>
                    <a:pt x="6381" y="1"/>
                    <a:pt x="5360" y="236"/>
                    <a:pt x="4406" y="732"/>
                  </a:cubicBezTo>
                  <a:cubicBezTo>
                    <a:pt x="1236" y="2380"/>
                    <a:pt x="1" y="6287"/>
                    <a:pt x="1649" y="9458"/>
                  </a:cubicBezTo>
                  <a:cubicBezTo>
                    <a:pt x="2802" y="11676"/>
                    <a:pt x="5059" y="12946"/>
                    <a:pt x="7397" y="12946"/>
                  </a:cubicBezTo>
                  <a:cubicBezTo>
                    <a:pt x="8403" y="12946"/>
                    <a:pt x="9423" y="12711"/>
                    <a:pt x="10377" y="12216"/>
                  </a:cubicBezTo>
                  <a:cubicBezTo>
                    <a:pt x="13547" y="10567"/>
                    <a:pt x="14782" y="6660"/>
                    <a:pt x="13133" y="3488"/>
                  </a:cubicBezTo>
                  <a:cubicBezTo>
                    <a:pt x="11981" y="1271"/>
                    <a:pt x="9724" y="1"/>
                    <a:pt x="73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8"/>
            <p:cNvSpPr/>
            <p:nvPr/>
          </p:nvSpPr>
          <p:spPr>
            <a:xfrm>
              <a:off x="2817025" y="1674850"/>
              <a:ext cx="942525" cy="941950"/>
            </a:xfrm>
            <a:custGeom>
              <a:avLst/>
              <a:gdLst/>
              <a:ahLst/>
              <a:cxnLst/>
              <a:rect l="l" t="t" r="r" b="b"/>
              <a:pathLst>
                <a:path w="37701" h="37678" extrusionOk="0">
                  <a:moveTo>
                    <a:pt x="24777" y="0"/>
                  </a:moveTo>
                  <a:cubicBezTo>
                    <a:pt x="24765" y="0"/>
                    <a:pt x="24754" y="3"/>
                    <a:pt x="24743" y="9"/>
                  </a:cubicBezTo>
                  <a:lnTo>
                    <a:pt x="52" y="12846"/>
                  </a:lnTo>
                  <a:cubicBezTo>
                    <a:pt x="15" y="12865"/>
                    <a:pt x="0" y="12909"/>
                    <a:pt x="20" y="12947"/>
                  </a:cubicBezTo>
                  <a:lnTo>
                    <a:pt x="12856" y="37637"/>
                  </a:lnTo>
                  <a:cubicBezTo>
                    <a:pt x="12870" y="37663"/>
                    <a:pt x="12896" y="37677"/>
                    <a:pt x="12923" y="37677"/>
                  </a:cubicBezTo>
                  <a:cubicBezTo>
                    <a:pt x="12935" y="37677"/>
                    <a:pt x="12947" y="37675"/>
                    <a:pt x="12958" y="37669"/>
                  </a:cubicBezTo>
                  <a:lnTo>
                    <a:pt x="37648" y="24833"/>
                  </a:lnTo>
                  <a:cubicBezTo>
                    <a:pt x="37686" y="24814"/>
                    <a:pt x="37700" y="24768"/>
                    <a:pt x="37681" y="24731"/>
                  </a:cubicBezTo>
                  <a:lnTo>
                    <a:pt x="24844" y="41"/>
                  </a:lnTo>
                  <a:cubicBezTo>
                    <a:pt x="24831" y="15"/>
                    <a:pt x="24804" y="0"/>
                    <a:pt x="24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8"/>
            <p:cNvSpPr/>
            <p:nvPr/>
          </p:nvSpPr>
          <p:spPr>
            <a:xfrm>
              <a:off x="3497325" y="1321150"/>
              <a:ext cx="942525" cy="941975"/>
            </a:xfrm>
            <a:custGeom>
              <a:avLst/>
              <a:gdLst/>
              <a:ahLst/>
              <a:cxnLst/>
              <a:rect l="l" t="t" r="r" b="b"/>
              <a:pathLst>
                <a:path w="37701" h="37679" extrusionOk="0">
                  <a:moveTo>
                    <a:pt x="24777" y="1"/>
                  </a:moveTo>
                  <a:cubicBezTo>
                    <a:pt x="24765" y="1"/>
                    <a:pt x="24754" y="4"/>
                    <a:pt x="24743" y="9"/>
                  </a:cubicBezTo>
                  <a:lnTo>
                    <a:pt x="52" y="12846"/>
                  </a:lnTo>
                  <a:cubicBezTo>
                    <a:pt x="15" y="12865"/>
                    <a:pt x="0" y="12911"/>
                    <a:pt x="20" y="12949"/>
                  </a:cubicBezTo>
                  <a:lnTo>
                    <a:pt x="12856" y="37638"/>
                  </a:lnTo>
                  <a:cubicBezTo>
                    <a:pt x="12870" y="37664"/>
                    <a:pt x="12896" y="37679"/>
                    <a:pt x="12923" y="37679"/>
                  </a:cubicBezTo>
                  <a:cubicBezTo>
                    <a:pt x="12935" y="37679"/>
                    <a:pt x="12947" y="37676"/>
                    <a:pt x="12958" y="37670"/>
                  </a:cubicBezTo>
                  <a:lnTo>
                    <a:pt x="37648" y="24834"/>
                  </a:lnTo>
                  <a:cubicBezTo>
                    <a:pt x="37686" y="24814"/>
                    <a:pt x="37700" y="24770"/>
                    <a:pt x="37681" y="24732"/>
                  </a:cubicBezTo>
                  <a:lnTo>
                    <a:pt x="24844" y="42"/>
                  </a:lnTo>
                  <a:cubicBezTo>
                    <a:pt x="24831" y="16"/>
                    <a:pt x="24804" y="1"/>
                    <a:pt x="247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8"/>
            <p:cNvSpPr/>
            <p:nvPr/>
          </p:nvSpPr>
          <p:spPr>
            <a:xfrm>
              <a:off x="3188400" y="2361350"/>
              <a:ext cx="942475" cy="941975"/>
            </a:xfrm>
            <a:custGeom>
              <a:avLst/>
              <a:gdLst/>
              <a:ahLst/>
              <a:cxnLst/>
              <a:rect l="l" t="t" r="r" b="b"/>
              <a:pathLst>
                <a:path w="37699" h="37679" extrusionOk="0">
                  <a:moveTo>
                    <a:pt x="24776" y="0"/>
                  </a:moveTo>
                  <a:cubicBezTo>
                    <a:pt x="24764" y="0"/>
                    <a:pt x="24752" y="3"/>
                    <a:pt x="24741" y="9"/>
                  </a:cubicBezTo>
                  <a:lnTo>
                    <a:pt x="51" y="12846"/>
                  </a:lnTo>
                  <a:cubicBezTo>
                    <a:pt x="14" y="12865"/>
                    <a:pt x="0" y="12911"/>
                    <a:pt x="19" y="12947"/>
                  </a:cubicBezTo>
                  <a:lnTo>
                    <a:pt x="12856" y="37638"/>
                  </a:lnTo>
                  <a:cubicBezTo>
                    <a:pt x="12870" y="37664"/>
                    <a:pt x="12895" y="37679"/>
                    <a:pt x="12923" y="37679"/>
                  </a:cubicBezTo>
                  <a:cubicBezTo>
                    <a:pt x="12934" y="37679"/>
                    <a:pt x="12946" y="37676"/>
                    <a:pt x="12957" y="37670"/>
                  </a:cubicBezTo>
                  <a:lnTo>
                    <a:pt x="37648" y="24833"/>
                  </a:lnTo>
                  <a:cubicBezTo>
                    <a:pt x="37684" y="24814"/>
                    <a:pt x="37699" y="24768"/>
                    <a:pt x="37679" y="24732"/>
                  </a:cubicBezTo>
                  <a:lnTo>
                    <a:pt x="24842" y="41"/>
                  </a:lnTo>
                  <a:cubicBezTo>
                    <a:pt x="24829" y="15"/>
                    <a:pt x="24803" y="0"/>
                    <a:pt x="247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8"/>
            <p:cNvSpPr/>
            <p:nvPr/>
          </p:nvSpPr>
          <p:spPr>
            <a:xfrm>
              <a:off x="3868675" y="2007675"/>
              <a:ext cx="942500" cy="941975"/>
            </a:xfrm>
            <a:custGeom>
              <a:avLst/>
              <a:gdLst/>
              <a:ahLst/>
              <a:cxnLst/>
              <a:rect l="l" t="t" r="r" b="b"/>
              <a:pathLst>
                <a:path w="37700" h="37679" extrusionOk="0">
                  <a:moveTo>
                    <a:pt x="24778" y="1"/>
                  </a:moveTo>
                  <a:cubicBezTo>
                    <a:pt x="24766" y="1"/>
                    <a:pt x="24754" y="4"/>
                    <a:pt x="24742" y="10"/>
                  </a:cubicBezTo>
                  <a:lnTo>
                    <a:pt x="52" y="12845"/>
                  </a:lnTo>
                  <a:cubicBezTo>
                    <a:pt x="15" y="12865"/>
                    <a:pt x="1" y="12910"/>
                    <a:pt x="20" y="12948"/>
                  </a:cubicBezTo>
                  <a:lnTo>
                    <a:pt x="12857" y="37637"/>
                  </a:lnTo>
                  <a:cubicBezTo>
                    <a:pt x="12871" y="37663"/>
                    <a:pt x="12896" y="37678"/>
                    <a:pt x="12924" y="37678"/>
                  </a:cubicBezTo>
                  <a:cubicBezTo>
                    <a:pt x="12935" y="37678"/>
                    <a:pt x="12947" y="37675"/>
                    <a:pt x="12958" y="37670"/>
                  </a:cubicBezTo>
                  <a:lnTo>
                    <a:pt x="37649" y="24833"/>
                  </a:lnTo>
                  <a:cubicBezTo>
                    <a:pt x="37685" y="24814"/>
                    <a:pt x="37699" y="24769"/>
                    <a:pt x="37680" y="24732"/>
                  </a:cubicBezTo>
                  <a:lnTo>
                    <a:pt x="24843" y="41"/>
                  </a:lnTo>
                  <a:cubicBezTo>
                    <a:pt x="24830" y="15"/>
                    <a:pt x="24805" y="1"/>
                    <a:pt x="247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8"/>
            <p:cNvSpPr/>
            <p:nvPr/>
          </p:nvSpPr>
          <p:spPr>
            <a:xfrm>
              <a:off x="4203375" y="2307875"/>
              <a:ext cx="449575" cy="374100"/>
            </a:xfrm>
            <a:custGeom>
              <a:avLst/>
              <a:gdLst/>
              <a:ahLst/>
              <a:cxnLst/>
              <a:rect l="l" t="t" r="r" b="b"/>
              <a:pathLst>
                <a:path w="17983" h="14964" extrusionOk="0">
                  <a:moveTo>
                    <a:pt x="9611" y="0"/>
                  </a:moveTo>
                  <a:cubicBezTo>
                    <a:pt x="8286" y="0"/>
                    <a:pt x="6971" y="318"/>
                    <a:pt x="5761" y="946"/>
                  </a:cubicBezTo>
                  <a:lnTo>
                    <a:pt x="5554" y="1054"/>
                  </a:lnTo>
                  <a:cubicBezTo>
                    <a:pt x="1563" y="3124"/>
                    <a:pt x="0" y="8053"/>
                    <a:pt x="2070" y="12043"/>
                  </a:cubicBezTo>
                  <a:lnTo>
                    <a:pt x="3583" y="14963"/>
                  </a:lnTo>
                  <a:lnTo>
                    <a:pt x="15890" y="8929"/>
                  </a:lnTo>
                  <a:lnTo>
                    <a:pt x="15902" y="8923"/>
                  </a:lnTo>
                  <a:cubicBezTo>
                    <a:pt x="17397" y="8147"/>
                    <a:pt x="17982" y="6299"/>
                    <a:pt x="17208" y="4804"/>
                  </a:cubicBezTo>
                  <a:lnTo>
                    <a:pt x="17065" y="4531"/>
                  </a:lnTo>
                  <a:cubicBezTo>
                    <a:pt x="16034" y="2542"/>
                    <a:pt x="14290" y="1073"/>
                    <a:pt x="12155" y="396"/>
                  </a:cubicBezTo>
                  <a:cubicBezTo>
                    <a:pt x="11320" y="131"/>
                    <a:pt x="10463" y="0"/>
                    <a:pt x="96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8"/>
            <p:cNvSpPr/>
            <p:nvPr/>
          </p:nvSpPr>
          <p:spPr>
            <a:xfrm>
              <a:off x="4159575" y="2310500"/>
              <a:ext cx="424350" cy="376200"/>
            </a:xfrm>
            <a:custGeom>
              <a:avLst/>
              <a:gdLst/>
              <a:ahLst/>
              <a:cxnLst/>
              <a:rect l="l" t="t" r="r" b="b"/>
              <a:pathLst>
                <a:path w="16974" h="15048" extrusionOk="0">
                  <a:moveTo>
                    <a:pt x="10297" y="1"/>
                  </a:moveTo>
                  <a:cubicBezTo>
                    <a:pt x="9799" y="1"/>
                    <a:pt x="9302" y="74"/>
                    <a:pt x="8815" y="146"/>
                  </a:cubicBezTo>
                  <a:cubicBezTo>
                    <a:pt x="8541" y="185"/>
                    <a:pt x="8280" y="224"/>
                    <a:pt x="8024" y="248"/>
                  </a:cubicBezTo>
                  <a:cubicBezTo>
                    <a:pt x="7778" y="272"/>
                    <a:pt x="7521" y="283"/>
                    <a:pt x="7252" y="295"/>
                  </a:cubicBezTo>
                  <a:cubicBezTo>
                    <a:pt x="6441" y="329"/>
                    <a:pt x="5523" y="367"/>
                    <a:pt x="4687" y="801"/>
                  </a:cubicBezTo>
                  <a:cubicBezTo>
                    <a:pt x="3851" y="1235"/>
                    <a:pt x="3291" y="1962"/>
                    <a:pt x="2796" y="2604"/>
                  </a:cubicBezTo>
                  <a:cubicBezTo>
                    <a:pt x="2629" y="2820"/>
                    <a:pt x="2474" y="3022"/>
                    <a:pt x="2312" y="3210"/>
                  </a:cubicBezTo>
                  <a:cubicBezTo>
                    <a:pt x="2144" y="3405"/>
                    <a:pt x="1963" y="3596"/>
                    <a:pt x="1773" y="3797"/>
                  </a:cubicBezTo>
                  <a:cubicBezTo>
                    <a:pt x="1183" y="4419"/>
                    <a:pt x="572" y="5062"/>
                    <a:pt x="286" y="5913"/>
                  </a:cubicBezTo>
                  <a:cubicBezTo>
                    <a:pt x="1" y="6769"/>
                    <a:pt x="109" y="7630"/>
                    <a:pt x="214" y="8463"/>
                  </a:cubicBezTo>
                  <a:cubicBezTo>
                    <a:pt x="248" y="8731"/>
                    <a:pt x="280" y="8984"/>
                    <a:pt x="298" y="9235"/>
                  </a:cubicBezTo>
                  <a:cubicBezTo>
                    <a:pt x="316" y="9476"/>
                    <a:pt x="320" y="9725"/>
                    <a:pt x="325" y="9990"/>
                  </a:cubicBezTo>
                  <a:cubicBezTo>
                    <a:pt x="339" y="10790"/>
                    <a:pt x="355" y="11697"/>
                    <a:pt x="780" y="12516"/>
                  </a:cubicBezTo>
                  <a:cubicBezTo>
                    <a:pt x="1204" y="13337"/>
                    <a:pt x="1937" y="13871"/>
                    <a:pt x="2582" y="14344"/>
                  </a:cubicBezTo>
                  <a:cubicBezTo>
                    <a:pt x="2797" y="14500"/>
                    <a:pt x="2999" y="14648"/>
                    <a:pt x="3185" y="14800"/>
                  </a:cubicBezTo>
                  <a:lnTo>
                    <a:pt x="3486" y="15047"/>
                  </a:lnTo>
                  <a:lnTo>
                    <a:pt x="16920" y="8081"/>
                  </a:lnTo>
                  <a:cubicBezTo>
                    <a:pt x="16920" y="8081"/>
                    <a:pt x="16973" y="7148"/>
                    <a:pt x="16968" y="6883"/>
                  </a:cubicBezTo>
                  <a:cubicBezTo>
                    <a:pt x="16955" y="6083"/>
                    <a:pt x="16938" y="5177"/>
                    <a:pt x="16514" y="4357"/>
                  </a:cubicBezTo>
                  <a:cubicBezTo>
                    <a:pt x="16089" y="3538"/>
                    <a:pt x="15357" y="3002"/>
                    <a:pt x="14711" y="2531"/>
                  </a:cubicBezTo>
                  <a:cubicBezTo>
                    <a:pt x="14496" y="2374"/>
                    <a:pt x="14294" y="2226"/>
                    <a:pt x="14108" y="2073"/>
                  </a:cubicBezTo>
                  <a:cubicBezTo>
                    <a:pt x="13915" y="1914"/>
                    <a:pt x="13725" y="1742"/>
                    <a:pt x="13525" y="1559"/>
                  </a:cubicBezTo>
                  <a:cubicBezTo>
                    <a:pt x="12905" y="994"/>
                    <a:pt x="12264" y="408"/>
                    <a:pt x="11400" y="150"/>
                  </a:cubicBezTo>
                  <a:cubicBezTo>
                    <a:pt x="11034" y="41"/>
                    <a:pt x="10665" y="1"/>
                    <a:pt x="10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8"/>
            <p:cNvSpPr/>
            <p:nvPr/>
          </p:nvSpPr>
          <p:spPr>
            <a:xfrm>
              <a:off x="4276725" y="2310500"/>
              <a:ext cx="307200" cy="288425"/>
            </a:xfrm>
            <a:custGeom>
              <a:avLst/>
              <a:gdLst/>
              <a:ahLst/>
              <a:cxnLst/>
              <a:rect l="l" t="t" r="r" b="b"/>
              <a:pathLst>
                <a:path w="12288" h="11537" extrusionOk="0">
                  <a:moveTo>
                    <a:pt x="5611" y="1"/>
                  </a:moveTo>
                  <a:cubicBezTo>
                    <a:pt x="5113" y="1"/>
                    <a:pt x="4616" y="74"/>
                    <a:pt x="4129" y="146"/>
                  </a:cubicBezTo>
                  <a:cubicBezTo>
                    <a:pt x="3855" y="185"/>
                    <a:pt x="3594" y="224"/>
                    <a:pt x="3338" y="248"/>
                  </a:cubicBezTo>
                  <a:cubicBezTo>
                    <a:pt x="3092" y="272"/>
                    <a:pt x="2835" y="283"/>
                    <a:pt x="2566" y="295"/>
                  </a:cubicBezTo>
                  <a:cubicBezTo>
                    <a:pt x="1755" y="329"/>
                    <a:pt x="837" y="367"/>
                    <a:pt x="1" y="801"/>
                  </a:cubicBezTo>
                  <a:lnTo>
                    <a:pt x="5569" y="11537"/>
                  </a:lnTo>
                  <a:lnTo>
                    <a:pt x="12233" y="8081"/>
                  </a:lnTo>
                  <a:cubicBezTo>
                    <a:pt x="12233" y="8081"/>
                    <a:pt x="12287" y="7148"/>
                    <a:pt x="12282" y="6883"/>
                  </a:cubicBezTo>
                  <a:cubicBezTo>
                    <a:pt x="12268" y="6083"/>
                    <a:pt x="12252" y="5177"/>
                    <a:pt x="11827" y="4357"/>
                  </a:cubicBezTo>
                  <a:cubicBezTo>
                    <a:pt x="11403" y="3537"/>
                    <a:pt x="10671" y="3002"/>
                    <a:pt x="10025" y="2531"/>
                  </a:cubicBezTo>
                  <a:cubicBezTo>
                    <a:pt x="9810" y="2374"/>
                    <a:pt x="9608" y="2226"/>
                    <a:pt x="9422" y="2073"/>
                  </a:cubicBezTo>
                  <a:cubicBezTo>
                    <a:pt x="9229" y="1914"/>
                    <a:pt x="9039" y="1742"/>
                    <a:pt x="8839" y="1559"/>
                  </a:cubicBezTo>
                  <a:cubicBezTo>
                    <a:pt x="8219" y="994"/>
                    <a:pt x="7578" y="408"/>
                    <a:pt x="6714" y="150"/>
                  </a:cubicBezTo>
                  <a:cubicBezTo>
                    <a:pt x="6348" y="41"/>
                    <a:pt x="5979" y="1"/>
                    <a:pt x="56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8"/>
            <p:cNvSpPr/>
            <p:nvPr/>
          </p:nvSpPr>
          <p:spPr>
            <a:xfrm>
              <a:off x="4144275" y="2373975"/>
              <a:ext cx="449975" cy="353475"/>
            </a:xfrm>
            <a:custGeom>
              <a:avLst/>
              <a:gdLst/>
              <a:ahLst/>
              <a:cxnLst/>
              <a:rect l="l" t="t" r="r" b="b"/>
              <a:pathLst>
                <a:path w="17999" h="14139" extrusionOk="0">
                  <a:moveTo>
                    <a:pt x="9559" y="1"/>
                  </a:moveTo>
                  <a:cubicBezTo>
                    <a:pt x="8261" y="1"/>
                    <a:pt x="6943" y="303"/>
                    <a:pt x="5713" y="941"/>
                  </a:cubicBezTo>
                  <a:cubicBezTo>
                    <a:pt x="1608" y="3070"/>
                    <a:pt x="1" y="8141"/>
                    <a:pt x="2129" y="12246"/>
                  </a:cubicBezTo>
                  <a:lnTo>
                    <a:pt x="3110" y="14138"/>
                  </a:lnTo>
                  <a:lnTo>
                    <a:pt x="17998" y="6416"/>
                  </a:lnTo>
                  <a:lnTo>
                    <a:pt x="17017" y="4525"/>
                  </a:lnTo>
                  <a:cubicBezTo>
                    <a:pt x="15527" y="1651"/>
                    <a:pt x="12593" y="1"/>
                    <a:pt x="9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8"/>
            <p:cNvSpPr/>
            <p:nvPr/>
          </p:nvSpPr>
          <p:spPr>
            <a:xfrm>
              <a:off x="4287100" y="2374000"/>
              <a:ext cx="307150" cy="256925"/>
            </a:xfrm>
            <a:custGeom>
              <a:avLst/>
              <a:gdLst/>
              <a:ahLst/>
              <a:cxnLst/>
              <a:rect l="l" t="t" r="r" b="b"/>
              <a:pathLst>
                <a:path w="12286" h="10277" extrusionOk="0">
                  <a:moveTo>
                    <a:pt x="3846" y="0"/>
                  </a:moveTo>
                  <a:cubicBezTo>
                    <a:pt x="2548" y="0"/>
                    <a:pt x="1231" y="302"/>
                    <a:pt x="0" y="940"/>
                  </a:cubicBezTo>
                  <a:lnTo>
                    <a:pt x="4842" y="10276"/>
                  </a:lnTo>
                  <a:lnTo>
                    <a:pt x="12285" y="6416"/>
                  </a:lnTo>
                  <a:lnTo>
                    <a:pt x="11305" y="4525"/>
                  </a:lnTo>
                  <a:cubicBezTo>
                    <a:pt x="9814" y="1650"/>
                    <a:pt x="6881" y="0"/>
                    <a:pt x="38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8"/>
            <p:cNvSpPr/>
            <p:nvPr/>
          </p:nvSpPr>
          <p:spPr>
            <a:xfrm>
              <a:off x="4269125" y="2554275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1"/>
                  </a:moveTo>
                  <a:lnTo>
                    <a:pt x="0" y="543"/>
                  </a:lnTo>
                  <a:lnTo>
                    <a:pt x="543" y="1591"/>
                  </a:lnTo>
                  <a:lnTo>
                    <a:pt x="1590" y="1047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8"/>
            <p:cNvSpPr/>
            <p:nvPr/>
          </p:nvSpPr>
          <p:spPr>
            <a:xfrm>
              <a:off x="4410450" y="2480975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0"/>
                  </a:moveTo>
                  <a:lnTo>
                    <a:pt x="1" y="544"/>
                  </a:lnTo>
                  <a:lnTo>
                    <a:pt x="544" y="1591"/>
                  </a:lnTo>
                  <a:lnTo>
                    <a:pt x="1591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8"/>
            <p:cNvSpPr/>
            <p:nvPr/>
          </p:nvSpPr>
          <p:spPr>
            <a:xfrm>
              <a:off x="4315650" y="2471100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8" y="0"/>
                  </a:moveTo>
                  <a:lnTo>
                    <a:pt x="0" y="544"/>
                  </a:lnTo>
                  <a:lnTo>
                    <a:pt x="544" y="1590"/>
                  </a:lnTo>
                  <a:lnTo>
                    <a:pt x="1590" y="1047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8"/>
            <p:cNvSpPr/>
            <p:nvPr/>
          </p:nvSpPr>
          <p:spPr>
            <a:xfrm>
              <a:off x="4328750" y="2471100"/>
              <a:ext cx="26675" cy="32975"/>
            </a:xfrm>
            <a:custGeom>
              <a:avLst/>
              <a:gdLst/>
              <a:ahLst/>
              <a:cxnLst/>
              <a:rect l="l" t="t" r="r" b="b"/>
              <a:pathLst>
                <a:path w="1067" h="1319" extrusionOk="0">
                  <a:moveTo>
                    <a:pt x="523" y="0"/>
                  </a:moveTo>
                  <a:lnTo>
                    <a:pt x="0" y="271"/>
                  </a:lnTo>
                  <a:lnTo>
                    <a:pt x="544" y="1318"/>
                  </a:lnTo>
                  <a:lnTo>
                    <a:pt x="1066" y="1047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8"/>
            <p:cNvSpPr/>
            <p:nvPr/>
          </p:nvSpPr>
          <p:spPr>
            <a:xfrm>
              <a:off x="3823525" y="1789950"/>
              <a:ext cx="408300" cy="276175"/>
            </a:xfrm>
            <a:custGeom>
              <a:avLst/>
              <a:gdLst/>
              <a:ahLst/>
              <a:cxnLst/>
              <a:rect l="l" t="t" r="r" b="b"/>
              <a:pathLst>
                <a:path w="16332" h="11047" extrusionOk="0">
                  <a:moveTo>
                    <a:pt x="14504" y="1"/>
                  </a:moveTo>
                  <a:lnTo>
                    <a:pt x="0" y="7521"/>
                  </a:lnTo>
                  <a:lnTo>
                    <a:pt x="1829" y="11046"/>
                  </a:lnTo>
                  <a:lnTo>
                    <a:pt x="16332" y="3525"/>
                  </a:lnTo>
                  <a:lnTo>
                    <a:pt x="145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8"/>
            <p:cNvSpPr/>
            <p:nvPr/>
          </p:nvSpPr>
          <p:spPr>
            <a:xfrm>
              <a:off x="4004825" y="1789950"/>
              <a:ext cx="227000" cy="182175"/>
            </a:xfrm>
            <a:custGeom>
              <a:avLst/>
              <a:gdLst/>
              <a:ahLst/>
              <a:cxnLst/>
              <a:rect l="l" t="t" r="r" b="b"/>
              <a:pathLst>
                <a:path w="9080" h="7287" extrusionOk="0">
                  <a:moveTo>
                    <a:pt x="7251" y="1"/>
                  </a:moveTo>
                  <a:lnTo>
                    <a:pt x="0" y="3760"/>
                  </a:lnTo>
                  <a:lnTo>
                    <a:pt x="1827" y="7286"/>
                  </a:lnTo>
                  <a:lnTo>
                    <a:pt x="9080" y="3525"/>
                  </a:lnTo>
                  <a:lnTo>
                    <a:pt x="72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8"/>
            <p:cNvSpPr/>
            <p:nvPr/>
          </p:nvSpPr>
          <p:spPr>
            <a:xfrm>
              <a:off x="3719800" y="1578750"/>
              <a:ext cx="448575" cy="366000"/>
            </a:xfrm>
            <a:custGeom>
              <a:avLst/>
              <a:gdLst/>
              <a:ahLst/>
              <a:cxnLst/>
              <a:rect l="l" t="t" r="r" b="b"/>
              <a:pathLst>
                <a:path w="17943" h="14640" extrusionOk="0">
                  <a:moveTo>
                    <a:pt x="9277" y="1"/>
                  </a:moveTo>
                  <a:cubicBezTo>
                    <a:pt x="8016" y="1"/>
                    <a:pt x="6738" y="294"/>
                    <a:pt x="5544" y="913"/>
                  </a:cubicBezTo>
                  <a:cubicBezTo>
                    <a:pt x="1560" y="2978"/>
                    <a:pt x="0" y="7900"/>
                    <a:pt x="2065" y="11883"/>
                  </a:cubicBezTo>
                  <a:lnTo>
                    <a:pt x="3495" y="14639"/>
                  </a:lnTo>
                  <a:lnTo>
                    <a:pt x="17942" y="7148"/>
                  </a:lnTo>
                  <a:lnTo>
                    <a:pt x="16512" y="4390"/>
                  </a:lnTo>
                  <a:cubicBezTo>
                    <a:pt x="15067" y="1601"/>
                    <a:pt x="12220" y="1"/>
                    <a:pt x="92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8"/>
            <p:cNvSpPr/>
            <p:nvPr/>
          </p:nvSpPr>
          <p:spPr>
            <a:xfrm>
              <a:off x="3858375" y="1578750"/>
              <a:ext cx="310025" cy="272350"/>
            </a:xfrm>
            <a:custGeom>
              <a:avLst/>
              <a:gdLst/>
              <a:ahLst/>
              <a:cxnLst/>
              <a:rect l="l" t="t" r="r" b="b"/>
              <a:pathLst>
                <a:path w="12401" h="10894" extrusionOk="0">
                  <a:moveTo>
                    <a:pt x="3734" y="1"/>
                  </a:moveTo>
                  <a:cubicBezTo>
                    <a:pt x="2473" y="1"/>
                    <a:pt x="1195" y="294"/>
                    <a:pt x="1" y="913"/>
                  </a:cubicBezTo>
                  <a:lnTo>
                    <a:pt x="5176" y="10894"/>
                  </a:lnTo>
                  <a:lnTo>
                    <a:pt x="12401" y="7148"/>
                  </a:lnTo>
                  <a:lnTo>
                    <a:pt x="10971" y="4390"/>
                  </a:lnTo>
                  <a:cubicBezTo>
                    <a:pt x="9524" y="1601"/>
                    <a:pt x="6678" y="1"/>
                    <a:pt x="3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8"/>
            <p:cNvSpPr/>
            <p:nvPr/>
          </p:nvSpPr>
          <p:spPr>
            <a:xfrm>
              <a:off x="3742250" y="1689100"/>
              <a:ext cx="481275" cy="305050"/>
            </a:xfrm>
            <a:custGeom>
              <a:avLst/>
              <a:gdLst/>
              <a:ahLst/>
              <a:cxnLst/>
              <a:rect l="l" t="t" r="r" b="b"/>
              <a:pathLst>
                <a:path w="19251" h="12202" extrusionOk="0">
                  <a:moveTo>
                    <a:pt x="16138" y="0"/>
                  </a:moveTo>
                  <a:cubicBezTo>
                    <a:pt x="15717" y="0"/>
                    <a:pt x="15290" y="98"/>
                    <a:pt x="14890" y="305"/>
                  </a:cubicBezTo>
                  <a:lnTo>
                    <a:pt x="1855" y="7065"/>
                  </a:lnTo>
                  <a:cubicBezTo>
                    <a:pt x="522" y="7756"/>
                    <a:pt x="1" y="9401"/>
                    <a:pt x="691" y="10734"/>
                  </a:cubicBezTo>
                  <a:cubicBezTo>
                    <a:pt x="1175" y="11666"/>
                    <a:pt x="2127" y="12202"/>
                    <a:pt x="3111" y="12202"/>
                  </a:cubicBezTo>
                  <a:cubicBezTo>
                    <a:pt x="3533" y="12202"/>
                    <a:pt x="3960" y="12104"/>
                    <a:pt x="4359" y="11896"/>
                  </a:cubicBezTo>
                  <a:lnTo>
                    <a:pt x="17396" y="5137"/>
                  </a:lnTo>
                  <a:cubicBezTo>
                    <a:pt x="18728" y="4445"/>
                    <a:pt x="19250" y="2800"/>
                    <a:pt x="18559" y="1469"/>
                  </a:cubicBezTo>
                  <a:cubicBezTo>
                    <a:pt x="18075" y="536"/>
                    <a:pt x="17123" y="0"/>
                    <a:pt x="16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8"/>
            <p:cNvSpPr/>
            <p:nvPr/>
          </p:nvSpPr>
          <p:spPr>
            <a:xfrm>
              <a:off x="3825750" y="1730050"/>
              <a:ext cx="39775" cy="39750"/>
            </a:xfrm>
            <a:custGeom>
              <a:avLst/>
              <a:gdLst/>
              <a:ahLst/>
              <a:cxnLst/>
              <a:rect l="l" t="t" r="r" b="b"/>
              <a:pathLst>
                <a:path w="1591" h="1590" extrusionOk="0">
                  <a:moveTo>
                    <a:pt x="1047" y="0"/>
                  </a:moveTo>
                  <a:lnTo>
                    <a:pt x="0" y="543"/>
                  </a:lnTo>
                  <a:lnTo>
                    <a:pt x="543" y="1589"/>
                  </a:lnTo>
                  <a:lnTo>
                    <a:pt x="1590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8"/>
            <p:cNvSpPr/>
            <p:nvPr/>
          </p:nvSpPr>
          <p:spPr>
            <a:xfrm>
              <a:off x="3967075" y="1656750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0"/>
                  </a:moveTo>
                  <a:lnTo>
                    <a:pt x="1" y="544"/>
                  </a:lnTo>
                  <a:lnTo>
                    <a:pt x="544" y="1590"/>
                  </a:lnTo>
                  <a:lnTo>
                    <a:pt x="1591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8"/>
            <p:cNvSpPr/>
            <p:nvPr/>
          </p:nvSpPr>
          <p:spPr>
            <a:xfrm>
              <a:off x="3872275" y="1646850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0"/>
                  </a:moveTo>
                  <a:lnTo>
                    <a:pt x="0" y="543"/>
                  </a:lnTo>
                  <a:lnTo>
                    <a:pt x="544" y="1590"/>
                  </a:lnTo>
                  <a:lnTo>
                    <a:pt x="1590" y="1048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8"/>
            <p:cNvSpPr/>
            <p:nvPr/>
          </p:nvSpPr>
          <p:spPr>
            <a:xfrm>
              <a:off x="3885375" y="1646850"/>
              <a:ext cx="26675" cy="33000"/>
            </a:xfrm>
            <a:custGeom>
              <a:avLst/>
              <a:gdLst/>
              <a:ahLst/>
              <a:cxnLst/>
              <a:rect l="l" t="t" r="r" b="b"/>
              <a:pathLst>
                <a:path w="1067" h="1320" extrusionOk="0">
                  <a:moveTo>
                    <a:pt x="524" y="0"/>
                  </a:moveTo>
                  <a:lnTo>
                    <a:pt x="0" y="272"/>
                  </a:lnTo>
                  <a:lnTo>
                    <a:pt x="544" y="1319"/>
                  </a:lnTo>
                  <a:lnTo>
                    <a:pt x="1066" y="1048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8"/>
            <p:cNvSpPr/>
            <p:nvPr/>
          </p:nvSpPr>
          <p:spPr>
            <a:xfrm>
              <a:off x="3951525" y="1689075"/>
              <a:ext cx="272000" cy="212925"/>
            </a:xfrm>
            <a:custGeom>
              <a:avLst/>
              <a:gdLst/>
              <a:ahLst/>
              <a:cxnLst/>
              <a:rect l="l" t="t" r="r" b="b"/>
              <a:pathLst>
                <a:path w="10880" h="8517" extrusionOk="0">
                  <a:moveTo>
                    <a:pt x="7768" y="1"/>
                  </a:moveTo>
                  <a:cubicBezTo>
                    <a:pt x="7347" y="1"/>
                    <a:pt x="6919" y="99"/>
                    <a:pt x="6519" y="306"/>
                  </a:cubicBezTo>
                  <a:lnTo>
                    <a:pt x="1" y="3686"/>
                  </a:lnTo>
                  <a:lnTo>
                    <a:pt x="2507" y="8517"/>
                  </a:lnTo>
                  <a:lnTo>
                    <a:pt x="9025" y="5137"/>
                  </a:lnTo>
                  <a:cubicBezTo>
                    <a:pt x="10356" y="4446"/>
                    <a:pt x="10879" y="2801"/>
                    <a:pt x="10188" y="1468"/>
                  </a:cubicBezTo>
                  <a:cubicBezTo>
                    <a:pt x="9704" y="536"/>
                    <a:pt x="8753" y="1"/>
                    <a:pt x="7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8"/>
            <p:cNvSpPr/>
            <p:nvPr/>
          </p:nvSpPr>
          <p:spPr>
            <a:xfrm>
              <a:off x="4025950" y="1713575"/>
              <a:ext cx="97625" cy="111100"/>
            </a:xfrm>
            <a:custGeom>
              <a:avLst/>
              <a:gdLst/>
              <a:ahLst/>
              <a:cxnLst/>
              <a:rect l="l" t="t" r="r" b="b"/>
              <a:pathLst>
                <a:path w="3905" h="4444" extrusionOk="0">
                  <a:moveTo>
                    <a:pt x="2234" y="1"/>
                  </a:moveTo>
                  <a:lnTo>
                    <a:pt x="1" y="1159"/>
                  </a:lnTo>
                  <a:lnTo>
                    <a:pt x="1351" y="3764"/>
                  </a:lnTo>
                  <a:cubicBezTo>
                    <a:pt x="1576" y="4196"/>
                    <a:pt x="2015" y="4443"/>
                    <a:pt x="2470" y="4443"/>
                  </a:cubicBezTo>
                  <a:cubicBezTo>
                    <a:pt x="2665" y="4443"/>
                    <a:pt x="2862" y="4398"/>
                    <a:pt x="3047" y="4302"/>
                  </a:cubicBezTo>
                  <a:cubicBezTo>
                    <a:pt x="3664" y="3982"/>
                    <a:pt x="3905" y="3223"/>
                    <a:pt x="3585" y="2606"/>
                  </a:cubicBezTo>
                  <a:lnTo>
                    <a:pt x="2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8"/>
            <p:cNvSpPr/>
            <p:nvPr/>
          </p:nvSpPr>
          <p:spPr>
            <a:xfrm>
              <a:off x="3853950" y="1844425"/>
              <a:ext cx="43800" cy="105375"/>
            </a:xfrm>
            <a:custGeom>
              <a:avLst/>
              <a:gdLst/>
              <a:ahLst/>
              <a:cxnLst/>
              <a:rect l="l" t="t" r="r" b="b"/>
              <a:pathLst>
                <a:path w="1752" h="4215" extrusionOk="0">
                  <a:moveTo>
                    <a:pt x="1751" y="1"/>
                  </a:moveTo>
                  <a:lnTo>
                    <a:pt x="473" y="663"/>
                  </a:lnTo>
                  <a:lnTo>
                    <a:pt x="1" y="4215"/>
                  </a:lnTo>
                  <a:lnTo>
                    <a:pt x="1279" y="3552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8"/>
            <p:cNvSpPr/>
            <p:nvPr/>
          </p:nvSpPr>
          <p:spPr>
            <a:xfrm>
              <a:off x="3961000" y="1788925"/>
              <a:ext cx="43775" cy="105375"/>
            </a:xfrm>
            <a:custGeom>
              <a:avLst/>
              <a:gdLst/>
              <a:ahLst/>
              <a:cxnLst/>
              <a:rect l="l" t="t" r="r" b="b"/>
              <a:pathLst>
                <a:path w="1751" h="4215" extrusionOk="0">
                  <a:moveTo>
                    <a:pt x="1751" y="1"/>
                  </a:moveTo>
                  <a:lnTo>
                    <a:pt x="472" y="663"/>
                  </a:lnTo>
                  <a:lnTo>
                    <a:pt x="0" y="4214"/>
                  </a:lnTo>
                  <a:lnTo>
                    <a:pt x="1277" y="3552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8"/>
            <p:cNvSpPr/>
            <p:nvPr/>
          </p:nvSpPr>
          <p:spPr>
            <a:xfrm>
              <a:off x="3971025" y="1788925"/>
              <a:ext cx="33750" cy="75525"/>
            </a:xfrm>
            <a:custGeom>
              <a:avLst/>
              <a:gdLst/>
              <a:ahLst/>
              <a:cxnLst/>
              <a:rect l="l" t="t" r="r" b="b"/>
              <a:pathLst>
                <a:path w="1350" h="3021" extrusionOk="0">
                  <a:moveTo>
                    <a:pt x="1350" y="1"/>
                  </a:moveTo>
                  <a:lnTo>
                    <a:pt x="71" y="663"/>
                  </a:lnTo>
                  <a:lnTo>
                    <a:pt x="0" y="1196"/>
                  </a:lnTo>
                  <a:lnTo>
                    <a:pt x="947" y="3021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8"/>
            <p:cNvSpPr/>
            <p:nvPr/>
          </p:nvSpPr>
          <p:spPr>
            <a:xfrm>
              <a:off x="4053875" y="1713575"/>
              <a:ext cx="69700" cy="107550"/>
            </a:xfrm>
            <a:custGeom>
              <a:avLst/>
              <a:gdLst/>
              <a:ahLst/>
              <a:cxnLst/>
              <a:rect l="l" t="t" r="r" b="b"/>
              <a:pathLst>
                <a:path w="2788" h="4302" extrusionOk="0">
                  <a:moveTo>
                    <a:pt x="0" y="579"/>
                  </a:moveTo>
                  <a:lnTo>
                    <a:pt x="0" y="580"/>
                  </a:lnTo>
                  <a:lnTo>
                    <a:pt x="1" y="580"/>
                  </a:lnTo>
                  <a:lnTo>
                    <a:pt x="0" y="579"/>
                  </a:lnTo>
                  <a:close/>
                  <a:moveTo>
                    <a:pt x="1117" y="1"/>
                  </a:moveTo>
                  <a:lnTo>
                    <a:pt x="1" y="580"/>
                  </a:lnTo>
                  <a:lnTo>
                    <a:pt x="1930" y="4301"/>
                  </a:lnTo>
                  <a:cubicBezTo>
                    <a:pt x="2547" y="3982"/>
                    <a:pt x="2788" y="3222"/>
                    <a:pt x="2468" y="2605"/>
                  </a:cubicBezTo>
                  <a:lnTo>
                    <a:pt x="1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8"/>
            <p:cNvSpPr/>
            <p:nvPr/>
          </p:nvSpPr>
          <p:spPr>
            <a:xfrm>
              <a:off x="3028200" y="1978900"/>
              <a:ext cx="332225" cy="383625"/>
            </a:xfrm>
            <a:custGeom>
              <a:avLst/>
              <a:gdLst/>
              <a:ahLst/>
              <a:cxnLst/>
              <a:rect l="l" t="t" r="r" b="b"/>
              <a:pathLst>
                <a:path w="13289" h="15345" extrusionOk="0">
                  <a:moveTo>
                    <a:pt x="3165" y="1"/>
                  </a:moveTo>
                  <a:lnTo>
                    <a:pt x="2916" y="391"/>
                  </a:lnTo>
                  <a:cubicBezTo>
                    <a:pt x="0" y="4964"/>
                    <a:pt x="447" y="10911"/>
                    <a:pt x="4016" y="14996"/>
                  </a:cubicBezTo>
                  <a:lnTo>
                    <a:pt x="4320" y="15344"/>
                  </a:lnTo>
                  <a:lnTo>
                    <a:pt x="13289" y="10693"/>
                  </a:lnTo>
                  <a:lnTo>
                    <a:pt x="8715" y="1876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8"/>
            <p:cNvSpPr/>
            <p:nvPr/>
          </p:nvSpPr>
          <p:spPr>
            <a:xfrm>
              <a:off x="3028200" y="1978900"/>
              <a:ext cx="173275" cy="383625"/>
            </a:xfrm>
            <a:custGeom>
              <a:avLst/>
              <a:gdLst/>
              <a:ahLst/>
              <a:cxnLst/>
              <a:rect l="l" t="t" r="r" b="b"/>
              <a:pathLst>
                <a:path w="6931" h="15345" extrusionOk="0">
                  <a:moveTo>
                    <a:pt x="3165" y="1"/>
                  </a:moveTo>
                  <a:lnTo>
                    <a:pt x="2916" y="391"/>
                  </a:lnTo>
                  <a:cubicBezTo>
                    <a:pt x="0" y="4964"/>
                    <a:pt x="447" y="10911"/>
                    <a:pt x="4016" y="14996"/>
                  </a:cubicBezTo>
                  <a:lnTo>
                    <a:pt x="4320" y="15344"/>
                  </a:lnTo>
                  <a:lnTo>
                    <a:pt x="6931" y="13990"/>
                  </a:lnTo>
                  <a:cubicBezTo>
                    <a:pt x="4078" y="10204"/>
                    <a:pt x="3670" y="5103"/>
                    <a:pt x="5870" y="915"/>
                  </a:cubicBez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8"/>
            <p:cNvSpPr/>
            <p:nvPr/>
          </p:nvSpPr>
          <p:spPr>
            <a:xfrm>
              <a:off x="3189650" y="2158375"/>
              <a:ext cx="97275" cy="92375"/>
            </a:xfrm>
            <a:custGeom>
              <a:avLst/>
              <a:gdLst/>
              <a:ahLst/>
              <a:cxnLst/>
              <a:rect l="l" t="t" r="r" b="b"/>
              <a:pathLst>
                <a:path w="3891" h="3695" extrusionOk="0">
                  <a:moveTo>
                    <a:pt x="1904" y="0"/>
                  </a:moveTo>
                  <a:cubicBezTo>
                    <a:pt x="1618" y="0"/>
                    <a:pt x="1328" y="67"/>
                    <a:pt x="1056" y="207"/>
                  </a:cubicBezTo>
                  <a:cubicBezTo>
                    <a:pt x="392" y="551"/>
                    <a:pt x="1" y="1260"/>
                    <a:pt x="64" y="2006"/>
                  </a:cubicBezTo>
                  <a:cubicBezTo>
                    <a:pt x="130" y="2750"/>
                    <a:pt x="635" y="3383"/>
                    <a:pt x="1347" y="3608"/>
                  </a:cubicBezTo>
                  <a:cubicBezTo>
                    <a:pt x="1531" y="3667"/>
                    <a:pt x="1720" y="3695"/>
                    <a:pt x="1906" y="3695"/>
                  </a:cubicBezTo>
                  <a:cubicBezTo>
                    <a:pt x="2442" y="3695"/>
                    <a:pt x="2962" y="3461"/>
                    <a:pt x="3319" y="3037"/>
                  </a:cubicBezTo>
                  <a:cubicBezTo>
                    <a:pt x="3800" y="2465"/>
                    <a:pt x="3890" y="1660"/>
                    <a:pt x="3546" y="996"/>
                  </a:cubicBezTo>
                  <a:cubicBezTo>
                    <a:pt x="3217" y="363"/>
                    <a:pt x="2572" y="0"/>
                    <a:pt x="19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8"/>
            <p:cNvSpPr/>
            <p:nvPr/>
          </p:nvSpPr>
          <p:spPr>
            <a:xfrm>
              <a:off x="3216000" y="2158350"/>
              <a:ext cx="74050" cy="87225"/>
            </a:xfrm>
            <a:custGeom>
              <a:avLst/>
              <a:gdLst/>
              <a:ahLst/>
              <a:cxnLst/>
              <a:rect l="l" t="t" r="r" b="b"/>
              <a:pathLst>
                <a:path w="2962" h="3489" extrusionOk="0">
                  <a:moveTo>
                    <a:pt x="850" y="0"/>
                  </a:moveTo>
                  <a:cubicBezTo>
                    <a:pt x="564" y="0"/>
                    <a:pt x="273" y="67"/>
                    <a:pt x="1" y="208"/>
                  </a:cubicBezTo>
                  <a:lnTo>
                    <a:pt x="1703" y="3489"/>
                  </a:lnTo>
                  <a:cubicBezTo>
                    <a:pt x="2609" y="3019"/>
                    <a:pt x="2962" y="1903"/>
                    <a:pt x="2492" y="997"/>
                  </a:cubicBezTo>
                  <a:cubicBezTo>
                    <a:pt x="2163" y="363"/>
                    <a:pt x="1518" y="0"/>
                    <a:pt x="8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8"/>
            <p:cNvSpPr/>
            <p:nvPr/>
          </p:nvSpPr>
          <p:spPr>
            <a:xfrm>
              <a:off x="3229075" y="2020050"/>
              <a:ext cx="343625" cy="308425"/>
            </a:xfrm>
            <a:custGeom>
              <a:avLst/>
              <a:gdLst/>
              <a:ahLst/>
              <a:cxnLst/>
              <a:rect l="l" t="t" r="r" b="b"/>
              <a:pathLst>
                <a:path w="13745" h="12337" extrusionOk="0">
                  <a:moveTo>
                    <a:pt x="1" y="0"/>
                  </a:moveTo>
                  <a:lnTo>
                    <a:pt x="4811" y="9276"/>
                  </a:lnTo>
                  <a:lnTo>
                    <a:pt x="6300" y="8504"/>
                  </a:lnTo>
                  <a:lnTo>
                    <a:pt x="7936" y="11658"/>
                  </a:lnTo>
                  <a:cubicBezTo>
                    <a:pt x="8159" y="12089"/>
                    <a:pt x="8598" y="12336"/>
                    <a:pt x="9052" y="12336"/>
                  </a:cubicBezTo>
                  <a:cubicBezTo>
                    <a:pt x="9247" y="12336"/>
                    <a:pt x="9445" y="12291"/>
                    <a:pt x="9631" y="12195"/>
                  </a:cubicBezTo>
                  <a:cubicBezTo>
                    <a:pt x="10247" y="11874"/>
                    <a:pt x="10488" y="11115"/>
                    <a:pt x="10169" y="10499"/>
                  </a:cubicBezTo>
                  <a:lnTo>
                    <a:pt x="8533" y="7346"/>
                  </a:lnTo>
                  <a:lnTo>
                    <a:pt x="13744" y="46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8"/>
            <p:cNvSpPr/>
            <p:nvPr/>
          </p:nvSpPr>
          <p:spPr>
            <a:xfrm>
              <a:off x="3290100" y="2046300"/>
              <a:ext cx="152175" cy="95600"/>
            </a:xfrm>
            <a:custGeom>
              <a:avLst/>
              <a:gdLst/>
              <a:ahLst/>
              <a:cxnLst/>
              <a:rect l="l" t="t" r="r" b="b"/>
              <a:pathLst>
                <a:path w="6087" h="3824" extrusionOk="0">
                  <a:moveTo>
                    <a:pt x="489" y="1"/>
                  </a:moveTo>
                  <a:lnTo>
                    <a:pt x="489" y="1"/>
                  </a:lnTo>
                  <a:cubicBezTo>
                    <a:pt x="0" y="1546"/>
                    <a:pt x="855" y="3195"/>
                    <a:pt x="2401" y="3686"/>
                  </a:cubicBezTo>
                  <a:cubicBezTo>
                    <a:pt x="2696" y="3779"/>
                    <a:pt x="2994" y="3823"/>
                    <a:pt x="3288" y="3823"/>
                  </a:cubicBezTo>
                  <a:cubicBezTo>
                    <a:pt x="4533" y="3823"/>
                    <a:pt x="5689" y="3025"/>
                    <a:pt x="6086" y="1775"/>
                  </a:cubicBez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8"/>
            <p:cNvSpPr/>
            <p:nvPr/>
          </p:nvSpPr>
          <p:spPr>
            <a:xfrm>
              <a:off x="3501175" y="2738200"/>
              <a:ext cx="350525" cy="311550"/>
            </a:xfrm>
            <a:custGeom>
              <a:avLst/>
              <a:gdLst/>
              <a:ahLst/>
              <a:cxnLst/>
              <a:rect l="l" t="t" r="r" b="b"/>
              <a:pathLst>
                <a:path w="14021" h="12462" extrusionOk="0">
                  <a:moveTo>
                    <a:pt x="7364" y="0"/>
                  </a:moveTo>
                  <a:cubicBezTo>
                    <a:pt x="6364" y="0"/>
                    <a:pt x="5349" y="233"/>
                    <a:pt x="4401" y="724"/>
                  </a:cubicBezTo>
                  <a:cubicBezTo>
                    <a:pt x="1239" y="2364"/>
                    <a:pt x="1" y="6271"/>
                    <a:pt x="1640" y="9433"/>
                  </a:cubicBezTo>
                  <a:cubicBezTo>
                    <a:pt x="2356" y="10815"/>
                    <a:pt x="3547" y="11890"/>
                    <a:pt x="4995" y="12461"/>
                  </a:cubicBezTo>
                  <a:lnTo>
                    <a:pt x="13653" y="7972"/>
                  </a:lnTo>
                  <a:cubicBezTo>
                    <a:pt x="14020" y="6460"/>
                    <a:pt x="13828" y="4866"/>
                    <a:pt x="13111" y="3485"/>
                  </a:cubicBezTo>
                  <a:cubicBezTo>
                    <a:pt x="11962" y="1271"/>
                    <a:pt x="9702" y="0"/>
                    <a:pt x="7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8"/>
            <p:cNvSpPr/>
            <p:nvPr/>
          </p:nvSpPr>
          <p:spPr>
            <a:xfrm>
              <a:off x="3611200" y="2738200"/>
              <a:ext cx="240500" cy="255400"/>
            </a:xfrm>
            <a:custGeom>
              <a:avLst/>
              <a:gdLst/>
              <a:ahLst/>
              <a:cxnLst/>
              <a:rect l="l" t="t" r="r" b="b"/>
              <a:pathLst>
                <a:path w="9620" h="10216" extrusionOk="0">
                  <a:moveTo>
                    <a:pt x="2963" y="0"/>
                  </a:moveTo>
                  <a:cubicBezTo>
                    <a:pt x="1963" y="0"/>
                    <a:pt x="948" y="233"/>
                    <a:pt x="0" y="724"/>
                  </a:cubicBezTo>
                  <a:lnTo>
                    <a:pt x="4924" y="10216"/>
                  </a:lnTo>
                  <a:lnTo>
                    <a:pt x="9252" y="7972"/>
                  </a:lnTo>
                  <a:cubicBezTo>
                    <a:pt x="9619" y="6460"/>
                    <a:pt x="9427" y="4866"/>
                    <a:pt x="8710" y="3485"/>
                  </a:cubicBezTo>
                  <a:cubicBezTo>
                    <a:pt x="7561" y="1271"/>
                    <a:pt x="5301" y="0"/>
                    <a:pt x="2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8"/>
            <p:cNvSpPr/>
            <p:nvPr/>
          </p:nvSpPr>
          <p:spPr>
            <a:xfrm>
              <a:off x="3568175" y="2796875"/>
              <a:ext cx="222800" cy="196925"/>
            </a:xfrm>
            <a:custGeom>
              <a:avLst/>
              <a:gdLst/>
              <a:ahLst/>
              <a:cxnLst/>
              <a:rect l="l" t="t" r="r" b="b"/>
              <a:pathLst>
                <a:path w="8912" h="7877" extrusionOk="0">
                  <a:moveTo>
                    <a:pt x="4688" y="1"/>
                  </a:moveTo>
                  <a:cubicBezTo>
                    <a:pt x="4051" y="1"/>
                    <a:pt x="3405" y="149"/>
                    <a:pt x="2802" y="461"/>
                  </a:cubicBezTo>
                  <a:cubicBezTo>
                    <a:pt x="789" y="1506"/>
                    <a:pt x="1" y="3992"/>
                    <a:pt x="1044" y="6005"/>
                  </a:cubicBezTo>
                  <a:cubicBezTo>
                    <a:pt x="1477" y="6840"/>
                    <a:pt x="2183" y="7500"/>
                    <a:pt x="3044" y="7876"/>
                  </a:cubicBezTo>
                  <a:lnTo>
                    <a:pt x="8723" y="4932"/>
                  </a:lnTo>
                  <a:cubicBezTo>
                    <a:pt x="8912" y="4010"/>
                    <a:pt x="8778" y="3053"/>
                    <a:pt x="8346" y="2219"/>
                  </a:cubicBezTo>
                  <a:cubicBezTo>
                    <a:pt x="7614" y="809"/>
                    <a:pt x="6176" y="1"/>
                    <a:pt x="46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8"/>
            <p:cNvSpPr/>
            <p:nvPr/>
          </p:nvSpPr>
          <p:spPr>
            <a:xfrm>
              <a:off x="3638200" y="2796875"/>
              <a:ext cx="152775" cy="160100"/>
            </a:xfrm>
            <a:custGeom>
              <a:avLst/>
              <a:gdLst/>
              <a:ahLst/>
              <a:cxnLst/>
              <a:rect l="l" t="t" r="r" b="b"/>
              <a:pathLst>
                <a:path w="6111" h="6404" extrusionOk="0">
                  <a:moveTo>
                    <a:pt x="1887" y="1"/>
                  </a:moveTo>
                  <a:cubicBezTo>
                    <a:pt x="1250" y="1"/>
                    <a:pt x="604" y="149"/>
                    <a:pt x="1" y="461"/>
                  </a:cubicBezTo>
                  <a:lnTo>
                    <a:pt x="3082" y="6404"/>
                  </a:lnTo>
                  <a:lnTo>
                    <a:pt x="5922" y="4932"/>
                  </a:lnTo>
                  <a:cubicBezTo>
                    <a:pt x="6111" y="4010"/>
                    <a:pt x="5977" y="3053"/>
                    <a:pt x="5545" y="2219"/>
                  </a:cubicBezTo>
                  <a:cubicBezTo>
                    <a:pt x="4813" y="809"/>
                    <a:pt x="3375" y="1"/>
                    <a:pt x="18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8"/>
            <p:cNvSpPr/>
            <p:nvPr/>
          </p:nvSpPr>
          <p:spPr>
            <a:xfrm>
              <a:off x="3701400" y="2629925"/>
              <a:ext cx="132350" cy="218350"/>
            </a:xfrm>
            <a:custGeom>
              <a:avLst/>
              <a:gdLst/>
              <a:ahLst/>
              <a:cxnLst/>
              <a:rect l="l" t="t" r="r" b="b"/>
              <a:pathLst>
                <a:path w="5294" h="8734" extrusionOk="0">
                  <a:moveTo>
                    <a:pt x="1047" y="1"/>
                  </a:moveTo>
                  <a:lnTo>
                    <a:pt x="0" y="543"/>
                  </a:lnTo>
                  <a:lnTo>
                    <a:pt x="4247" y="8733"/>
                  </a:lnTo>
                  <a:lnTo>
                    <a:pt x="5293" y="8190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8"/>
            <p:cNvSpPr/>
            <p:nvPr/>
          </p:nvSpPr>
          <p:spPr>
            <a:xfrm>
              <a:off x="3413050" y="2615250"/>
              <a:ext cx="339325" cy="195125"/>
            </a:xfrm>
            <a:custGeom>
              <a:avLst/>
              <a:gdLst/>
              <a:ahLst/>
              <a:cxnLst/>
              <a:rect l="l" t="t" r="r" b="b"/>
              <a:pathLst>
                <a:path w="13573" h="7805" extrusionOk="0">
                  <a:moveTo>
                    <a:pt x="13029" y="1"/>
                  </a:moveTo>
                  <a:lnTo>
                    <a:pt x="1" y="6757"/>
                  </a:lnTo>
                  <a:lnTo>
                    <a:pt x="544" y="7805"/>
                  </a:lnTo>
                  <a:lnTo>
                    <a:pt x="13572" y="1048"/>
                  </a:lnTo>
                  <a:lnTo>
                    <a:pt x="130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8"/>
            <p:cNvSpPr/>
            <p:nvPr/>
          </p:nvSpPr>
          <p:spPr>
            <a:xfrm>
              <a:off x="3388350" y="2612150"/>
              <a:ext cx="364075" cy="111825"/>
            </a:xfrm>
            <a:custGeom>
              <a:avLst/>
              <a:gdLst/>
              <a:ahLst/>
              <a:cxnLst/>
              <a:rect l="l" t="t" r="r" b="b"/>
              <a:pathLst>
                <a:path w="14563" h="4473" extrusionOk="0">
                  <a:moveTo>
                    <a:pt x="14295" y="1"/>
                  </a:moveTo>
                  <a:lnTo>
                    <a:pt x="1" y="3325"/>
                  </a:lnTo>
                  <a:lnTo>
                    <a:pt x="133" y="3898"/>
                  </a:lnTo>
                  <a:lnTo>
                    <a:pt x="267" y="4473"/>
                  </a:lnTo>
                  <a:lnTo>
                    <a:pt x="14563" y="1149"/>
                  </a:lnTo>
                  <a:lnTo>
                    <a:pt x="14429" y="575"/>
                  </a:lnTo>
                  <a:lnTo>
                    <a:pt x="142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8"/>
            <p:cNvSpPr/>
            <p:nvPr/>
          </p:nvSpPr>
          <p:spPr>
            <a:xfrm>
              <a:off x="3499100" y="2807875"/>
              <a:ext cx="419525" cy="281075"/>
            </a:xfrm>
            <a:custGeom>
              <a:avLst/>
              <a:gdLst/>
              <a:ahLst/>
              <a:cxnLst/>
              <a:rect l="l" t="t" r="r" b="b"/>
              <a:pathLst>
                <a:path w="16781" h="11243" extrusionOk="0">
                  <a:moveTo>
                    <a:pt x="15192" y="1"/>
                  </a:moveTo>
                  <a:lnTo>
                    <a:pt x="0" y="7878"/>
                  </a:lnTo>
                  <a:lnTo>
                    <a:pt x="55" y="7983"/>
                  </a:lnTo>
                  <a:cubicBezTo>
                    <a:pt x="1128" y="10054"/>
                    <a:pt x="3242" y="11242"/>
                    <a:pt x="5427" y="11242"/>
                  </a:cubicBezTo>
                  <a:cubicBezTo>
                    <a:pt x="6363" y="11242"/>
                    <a:pt x="7312" y="11024"/>
                    <a:pt x="8198" y="10565"/>
                  </a:cubicBezTo>
                  <a:lnTo>
                    <a:pt x="12665" y="8249"/>
                  </a:lnTo>
                  <a:cubicBezTo>
                    <a:pt x="15622" y="6716"/>
                    <a:pt x="16780" y="3063"/>
                    <a:pt x="15247" y="106"/>
                  </a:cubicBezTo>
                  <a:lnTo>
                    <a:pt x="151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8"/>
            <p:cNvSpPr/>
            <p:nvPr/>
          </p:nvSpPr>
          <p:spPr>
            <a:xfrm>
              <a:off x="3689025" y="2807875"/>
              <a:ext cx="229600" cy="235175"/>
            </a:xfrm>
            <a:custGeom>
              <a:avLst/>
              <a:gdLst/>
              <a:ahLst/>
              <a:cxnLst/>
              <a:rect l="l" t="t" r="r" b="b"/>
              <a:pathLst>
                <a:path w="9184" h="9407" extrusionOk="0">
                  <a:moveTo>
                    <a:pt x="0" y="3939"/>
                  </a:moveTo>
                  <a:lnTo>
                    <a:pt x="0" y="3940"/>
                  </a:lnTo>
                  <a:lnTo>
                    <a:pt x="1" y="3940"/>
                  </a:lnTo>
                  <a:lnTo>
                    <a:pt x="1" y="3940"/>
                  </a:lnTo>
                  <a:lnTo>
                    <a:pt x="0" y="3939"/>
                  </a:lnTo>
                  <a:close/>
                  <a:moveTo>
                    <a:pt x="7595" y="1"/>
                  </a:moveTo>
                  <a:lnTo>
                    <a:pt x="1" y="3940"/>
                  </a:lnTo>
                  <a:lnTo>
                    <a:pt x="1" y="3940"/>
                  </a:lnTo>
                  <a:lnTo>
                    <a:pt x="2835" y="9407"/>
                  </a:lnTo>
                  <a:lnTo>
                    <a:pt x="5068" y="8249"/>
                  </a:lnTo>
                  <a:cubicBezTo>
                    <a:pt x="8025" y="6716"/>
                    <a:pt x="9183" y="3063"/>
                    <a:pt x="7650" y="106"/>
                  </a:cubicBezTo>
                  <a:lnTo>
                    <a:pt x="75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8"/>
            <p:cNvSpPr/>
            <p:nvPr/>
          </p:nvSpPr>
          <p:spPr>
            <a:xfrm>
              <a:off x="3460225" y="2780100"/>
              <a:ext cx="460275" cy="257850"/>
            </a:xfrm>
            <a:custGeom>
              <a:avLst/>
              <a:gdLst/>
              <a:ahLst/>
              <a:cxnLst/>
              <a:rect l="l" t="t" r="r" b="b"/>
              <a:pathLst>
                <a:path w="18411" h="10314" extrusionOk="0">
                  <a:moveTo>
                    <a:pt x="17868" y="0"/>
                  </a:moveTo>
                  <a:lnTo>
                    <a:pt x="0" y="9265"/>
                  </a:lnTo>
                  <a:lnTo>
                    <a:pt x="544" y="10313"/>
                  </a:lnTo>
                  <a:lnTo>
                    <a:pt x="18411" y="1047"/>
                  </a:lnTo>
                  <a:lnTo>
                    <a:pt x="178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8"/>
            <p:cNvSpPr/>
            <p:nvPr/>
          </p:nvSpPr>
          <p:spPr>
            <a:xfrm>
              <a:off x="3683550" y="2780100"/>
              <a:ext cx="236950" cy="142000"/>
            </a:xfrm>
            <a:custGeom>
              <a:avLst/>
              <a:gdLst/>
              <a:ahLst/>
              <a:cxnLst/>
              <a:rect l="l" t="t" r="r" b="b"/>
              <a:pathLst>
                <a:path w="9478" h="5680" extrusionOk="0">
                  <a:moveTo>
                    <a:pt x="8935" y="0"/>
                  </a:moveTo>
                  <a:lnTo>
                    <a:pt x="1" y="4633"/>
                  </a:lnTo>
                  <a:lnTo>
                    <a:pt x="544" y="5680"/>
                  </a:lnTo>
                  <a:lnTo>
                    <a:pt x="9478" y="1047"/>
                  </a:lnTo>
                  <a:lnTo>
                    <a:pt x="89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8"/>
            <p:cNvSpPr/>
            <p:nvPr/>
          </p:nvSpPr>
          <p:spPr>
            <a:xfrm>
              <a:off x="3551025" y="3240350"/>
              <a:ext cx="307700" cy="307725"/>
            </a:xfrm>
            <a:custGeom>
              <a:avLst/>
              <a:gdLst/>
              <a:ahLst/>
              <a:cxnLst/>
              <a:rect l="l" t="t" r="r" b="b"/>
              <a:pathLst>
                <a:path w="12308" h="12309" extrusionOk="0">
                  <a:moveTo>
                    <a:pt x="6154" y="1"/>
                  </a:moveTo>
                  <a:cubicBezTo>
                    <a:pt x="4521" y="1"/>
                    <a:pt x="2957" y="649"/>
                    <a:pt x="1802" y="1803"/>
                  </a:cubicBezTo>
                  <a:cubicBezTo>
                    <a:pt x="648" y="2957"/>
                    <a:pt x="0" y="4523"/>
                    <a:pt x="0" y="6154"/>
                  </a:cubicBezTo>
                  <a:cubicBezTo>
                    <a:pt x="0" y="7787"/>
                    <a:pt x="648" y="9353"/>
                    <a:pt x="1802" y="10505"/>
                  </a:cubicBezTo>
                  <a:cubicBezTo>
                    <a:pt x="2957" y="11659"/>
                    <a:pt x="4521" y="12309"/>
                    <a:pt x="6154" y="12309"/>
                  </a:cubicBezTo>
                  <a:cubicBezTo>
                    <a:pt x="7786" y="12309"/>
                    <a:pt x="9351" y="11659"/>
                    <a:pt x="10505" y="10505"/>
                  </a:cubicBezTo>
                  <a:cubicBezTo>
                    <a:pt x="11659" y="9353"/>
                    <a:pt x="12307" y="7787"/>
                    <a:pt x="12307" y="6154"/>
                  </a:cubicBezTo>
                  <a:cubicBezTo>
                    <a:pt x="12307" y="4523"/>
                    <a:pt x="11659" y="2957"/>
                    <a:pt x="10505" y="1803"/>
                  </a:cubicBezTo>
                  <a:cubicBezTo>
                    <a:pt x="9351" y="649"/>
                    <a:pt x="7786" y="1"/>
                    <a:pt x="6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8"/>
            <p:cNvSpPr/>
            <p:nvPr/>
          </p:nvSpPr>
          <p:spPr>
            <a:xfrm>
              <a:off x="3877800" y="3059100"/>
              <a:ext cx="351400" cy="307800"/>
            </a:xfrm>
            <a:custGeom>
              <a:avLst/>
              <a:gdLst/>
              <a:ahLst/>
              <a:cxnLst/>
              <a:rect l="l" t="t" r="r" b="b"/>
              <a:pathLst>
                <a:path w="14056" h="12312" extrusionOk="0">
                  <a:moveTo>
                    <a:pt x="7023" y="1"/>
                  </a:moveTo>
                  <a:cubicBezTo>
                    <a:pt x="6067" y="1"/>
                    <a:pt x="5097" y="225"/>
                    <a:pt x="4190" y="696"/>
                  </a:cubicBezTo>
                  <a:cubicBezTo>
                    <a:pt x="1174" y="2264"/>
                    <a:pt x="1" y="5979"/>
                    <a:pt x="1568" y="8994"/>
                  </a:cubicBezTo>
                  <a:cubicBezTo>
                    <a:pt x="2664" y="11103"/>
                    <a:pt x="4811" y="12311"/>
                    <a:pt x="7034" y="12311"/>
                  </a:cubicBezTo>
                  <a:cubicBezTo>
                    <a:pt x="7990" y="12311"/>
                    <a:pt x="8959" y="12088"/>
                    <a:pt x="9866" y="11616"/>
                  </a:cubicBezTo>
                  <a:cubicBezTo>
                    <a:pt x="12882" y="10049"/>
                    <a:pt x="14056" y="6333"/>
                    <a:pt x="12488" y="3318"/>
                  </a:cubicBezTo>
                  <a:cubicBezTo>
                    <a:pt x="11393" y="1209"/>
                    <a:pt x="9246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8"/>
            <p:cNvSpPr/>
            <p:nvPr/>
          </p:nvSpPr>
          <p:spPr>
            <a:xfrm>
              <a:off x="4248275" y="2877900"/>
              <a:ext cx="307725" cy="307725"/>
            </a:xfrm>
            <a:custGeom>
              <a:avLst/>
              <a:gdLst/>
              <a:ahLst/>
              <a:cxnLst/>
              <a:rect l="l" t="t" r="r" b="b"/>
              <a:pathLst>
                <a:path w="12309" h="12309" extrusionOk="0">
                  <a:moveTo>
                    <a:pt x="6155" y="1"/>
                  </a:moveTo>
                  <a:cubicBezTo>
                    <a:pt x="4523" y="1"/>
                    <a:pt x="2957" y="650"/>
                    <a:pt x="1803" y="1804"/>
                  </a:cubicBezTo>
                  <a:cubicBezTo>
                    <a:pt x="649" y="2958"/>
                    <a:pt x="0" y="4523"/>
                    <a:pt x="0" y="6155"/>
                  </a:cubicBezTo>
                  <a:cubicBezTo>
                    <a:pt x="0" y="7786"/>
                    <a:pt x="649" y="9353"/>
                    <a:pt x="1803" y="10507"/>
                  </a:cubicBezTo>
                  <a:cubicBezTo>
                    <a:pt x="2957" y="11661"/>
                    <a:pt x="4523" y="12309"/>
                    <a:pt x="6155" y="12309"/>
                  </a:cubicBezTo>
                  <a:cubicBezTo>
                    <a:pt x="7786" y="12309"/>
                    <a:pt x="9352" y="11661"/>
                    <a:pt x="10506" y="10507"/>
                  </a:cubicBezTo>
                  <a:cubicBezTo>
                    <a:pt x="11660" y="9353"/>
                    <a:pt x="12308" y="7786"/>
                    <a:pt x="12308" y="6155"/>
                  </a:cubicBezTo>
                  <a:cubicBezTo>
                    <a:pt x="12308" y="4523"/>
                    <a:pt x="11660" y="2958"/>
                    <a:pt x="10506" y="1804"/>
                  </a:cubicBezTo>
                  <a:cubicBezTo>
                    <a:pt x="9352" y="650"/>
                    <a:pt x="7786" y="1"/>
                    <a:pt x="6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8"/>
            <p:cNvSpPr/>
            <p:nvPr/>
          </p:nvSpPr>
          <p:spPr>
            <a:xfrm>
              <a:off x="4575075" y="2696675"/>
              <a:ext cx="351425" cy="307775"/>
            </a:xfrm>
            <a:custGeom>
              <a:avLst/>
              <a:gdLst/>
              <a:ahLst/>
              <a:cxnLst/>
              <a:rect l="l" t="t" r="r" b="b"/>
              <a:pathLst>
                <a:path w="14057" h="12311" extrusionOk="0">
                  <a:moveTo>
                    <a:pt x="7023" y="0"/>
                  </a:moveTo>
                  <a:cubicBezTo>
                    <a:pt x="6067" y="0"/>
                    <a:pt x="5097" y="224"/>
                    <a:pt x="4190" y="695"/>
                  </a:cubicBezTo>
                  <a:cubicBezTo>
                    <a:pt x="1175" y="2262"/>
                    <a:pt x="0" y="5978"/>
                    <a:pt x="1567" y="8993"/>
                  </a:cubicBezTo>
                  <a:cubicBezTo>
                    <a:pt x="2663" y="11102"/>
                    <a:pt x="4810" y="12310"/>
                    <a:pt x="7033" y="12310"/>
                  </a:cubicBezTo>
                  <a:cubicBezTo>
                    <a:pt x="7989" y="12310"/>
                    <a:pt x="8959" y="12087"/>
                    <a:pt x="9866" y="11615"/>
                  </a:cubicBezTo>
                  <a:cubicBezTo>
                    <a:pt x="12882" y="10048"/>
                    <a:pt x="14056" y="6332"/>
                    <a:pt x="12488" y="3317"/>
                  </a:cubicBezTo>
                  <a:cubicBezTo>
                    <a:pt x="11392" y="1208"/>
                    <a:pt x="9246" y="0"/>
                    <a:pt x="7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8"/>
            <p:cNvSpPr/>
            <p:nvPr/>
          </p:nvSpPr>
          <p:spPr>
            <a:xfrm>
              <a:off x="3728825" y="1553175"/>
              <a:ext cx="2939575" cy="3923400"/>
            </a:xfrm>
            <a:custGeom>
              <a:avLst/>
              <a:gdLst/>
              <a:ahLst/>
              <a:cxnLst/>
              <a:rect l="l" t="t" r="r" b="b"/>
              <a:pathLst>
                <a:path w="117583" h="156936" extrusionOk="0">
                  <a:moveTo>
                    <a:pt x="29283" y="1"/>
                  </a:moveTo>
                  <a:lnTo>
                    <a:pt x="49955" y="39769"/>
                  </a:lnTo>
                  <a:lnTo>
                    <a:pt x="50300" y="45191"/>
                  </a:lnTo>
                  <a:cubicBezTo>
                    <a:pt x="50548" y="49116"/>
                    <a:pt x="49623" y="53026"/>
                    <a:pt x="47639" y="56422"/>
                  </a:cubicBezTo>
                  <a:cubicBezTo>
                    <a:pt x="45896" y="59406"/>
                    <a:pt x="42737" y="61123"/>
                    <a:pt x="39451" y="61123"/>
                  </a:cubicBezTo>
                  <a:cubicBezTo>
                    <a:pt x="38294" y="61123"/>
                    <a:pt x="37121" y="60910"/>
                    <a:pt x="35988" y="60465"/>
                  </a:cubicBezTo>
                  <a:lnTo>
                    <a:pt x="33530" y="59500"/>
                  </a:lnTo>
                  <a:cubicBezTo>
                    <a:pt x="30457" y="58293"/>
                    <a:pt x="27888" y="56074"/>
                    <a:pt x="26248" y="53209"/>
                  </a:cubicBezTo>
                  <a:lnTo>
                    <a:pt x="26108" y="52963"/>
                  </a:lnTo>
                  <a:cubicBezTo>
                    <a:pt x="24768" y="50625"/>
                    <a:pt x="22803" y="48705"/>
                    <a:pt x="20434" y="47421"/>
                  </a:cubicBezTo>
                  <a:cubicBezTo>
                    <a:pt x="17335" y="45742"/>
                    <a:pt x="13921" y="44904"/>
                    <a:pt x="10509" y="44904"/>
                  </a:cubicBezTo>
                  <a:cubicBezTo>
                    <a:pt x="6875" y="44904"/>
                    <a:pt x="3243" y="45855"/>
                    <a:pt x="1" y="47750"/>
                  </a:cubicBezTo>
                  <a:lnTo>
                    <a:pt x="27487" y="71780"/>
                  </a:lnTo>
                  <a:lnTo>
                    <a:pt x="39212" y="89578"/>
                  </a:lnTo>
                  <a:cubicBezTo>
                    <a:pt x="42619" y="94749"/>
                    <a:pt x="47346" y="98916"/>
                    <a:pt x="52905" y="101646"/>
                  </a:cubicBezTo>
                  <a:lnTo>
                    <a:pt x="69094" y="109597"/>
                  </a:lnTo>
                  <a:lnTo>
                    <a:pt x="81269" y="156936"/>
                  </a:lnTo>
                  <a:lnTo>
                    <a:pt x="117582" y="138060"/>
                  </a:lnTo>
                  <a:lnTo>
                    <a:pt x="96516" y="83303"/>
                  </a:lnTo>
                  <a:lnTo>
                    <a:pt x="63838" y="42200"/>
                  </a:lnTo>
                  <a:lnTo>
                    <a:pt x="41607" y="4943"/>
                  </a:lnTo>
                  <a:lnTo>
                    <a:pt x="292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8"/>
            <p:cNvSpPr/>
            <p:nvPr/>
          </p:nvSpPr>
          <p:spPr>
            <a:xfrm>
              <a:off x="2262950" y="3080400"/>
              <a:ext cx="577900" cy="577900"/>
            </a:xfrm>
            <a:custGeom>
              <a:avLst/>
              <a:gdLst/>
              <a:ahLst/>
              <a:cxnLst/>
              <a:rect l="l" t="t" r="r" b="b"/>
              <a:pathLst>
                <a:path w="23116" h="23116" extrusionOk="0">
                  <a:moveTo>
                    <a:pt x="2656" y="1"/>
                  </a:moveTo>
                  <a:cubicBezTo>
                    <a:pt x="1184" y="1"/>
                    <a:pt x="0" y="1185"/>
                    <a:pt x="0" y="2657"/>
                  </a:cubicBezTo>
                  <a:lnTo>
                    <a:pt x="0" y="20460"/>
                  </a:lnTo>
                  <a:cubicBezTo>
                    <a:pt x="0" y="21930"/>
                    <a:pt x="1184" y="23116"/>
                    <a:pt x="2656" y="23116"/>
                  </a:cubicBezTo>
                  <a:lnTo>
                    <a:pt x="20459" y="23116"/>
                  </a:lnTo>
                  <a:cubicBezTo>
                    <a:pt x="21930" y="23116"/>
                    <a:pt x="23115" y="21930"/>
                    <a:pt x="23115" y="20460"/>
                  </a:cubicBezTo>
                  <a:lnTo>
                    <a:pt x="23115" y="2657"/>
                  </a:lnTo>
                  <a:cubicBezTo>
                    <a:pt x="23115" y="1185"/>
                    <a:pt x="21930" y="1"/>
                    <a:pt x="204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8"/>
            <p:cNvSpPr/>
            <p:nvPr/>
          </p:nvSpPr>
          <p:spPr>
            <a:xfrm>
              <a:off x="2383650" y="3201125"/>
              <a:ext cx="336475" cy="336475"/>
            </a:xfrm>
            <a:custGeom>
              <a:avLst/>
              <a:gdLst/>
              <a:ahLst/>
              <a:cxnLst/>
              <a:rect l="l" t="t" r="r" b="b"/>
              <a:pathLst>
                <a:path w="13459" h="13459" extrusionOk="0">
                  <a:moveTo>
                    <a:pt x="6730" y="0"/>
                  </a:moveTo>
                  <a:cubicBezTo>
                    <a:pt x="4944" y="0"/>
                    <a:pt x="3232" y="708"/>
                    <a:pt x="1971" y="1971"/>
                  </a:cubicBezTo>
                  <a:cubicBezTo>
                    <a:pt x="709" y="3232"/>
                    <a:pt x="0" y="4944"/>
                    <a:pt x="0" y="6729"/>
                  </a:cubicBezTo>
                  <a:cubicBezTo>
                    <a:pt x="0" y="8513"/>
                    <a:pt x="709" y="10225"/>
                    <a:pt x="1971" y="11488"/>
                  </a:cubicBezTo>
                  <a:cubicBezTo>
                    <a:pt x="3232" y="12749"/>
                    <a:pt x="4944" y="13459"/>
                    <a:pt x="6730" y="13459"/>
                  </a:cubicBezTo>
                  <a:cubicBezTo>
                    <a:pt x="8514" y="13459"/>
                    <a:pt x="10226" y="12749"/>
                    <a:pt x="11488" y="11488"/>
                  </a:cubicBezTo>
                  <a:cubicBezTo>
                    <a:pt x="12749" y="10225"/>
                    <a:pt x="13459" y="8513"/>
                    <a:pt x="13459" y="6729"/>
                  </a:cubicBezTo>
                  <a:cubicBezTo>
                    <a:pt x="13459" y="4944"/>
                    <a:pt x="12749" y="3232"/>
                    <a:pt x="11488" y="1971"/>
                  </a:cubicBezTo>
                  <a:cubicBezTo>
                    <a:pt x="10226" y="708"/>
                    <a:pt x="8514" y="0"/>
                    <a:pt x="6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8"/>
            <p:cNvSpPr/>
            <p:nvPr/>
          </p:nvSpPr>
          <p:spPr>
            <a:xfrm>
              <a:off x="5147150" y="1406650"/>
              <a:ext cx="577900" cy="577900"/>
            </a:xfrm>
            <a:custGeom>
              <a:avLst/>
              <a:gdLst/>
              <a:ahLst/>
              <a:cxnLst/>
              <a:rect l="l" t="t" r="r" b="b"/>
              <a:pathLst>
                <a:path w="23116" h="23116" extrusionOk="0">
                  <a:moveTo>
                    <a:pt x="2657" y="1"/>
                  </a:moveTo>
                  <a:cubicBezTo>
                    <a:pt x="1185" y="1"/>
                    <a:pt x="1" y="1185"/>
                    <a:pt x="1" y="2657"/>
                  </a:cubicBezTo>
                  <a:lnTo>
                    <a:pt x="1" y="20460"/>
                  </a:lnTo>
                  <a:cubicBezTo>
                    <a:pt x="1" y="21930"/>
                    <a:pt x="1185" y="23116"/>
                    <a:pt x="2657" y="23116"/>
                  </a:cubicBezTo>
                  <a:lnTo>
                    <a:pt x="20459" y="23116"/>
                  </a:lnTo>
                  <a:cubicBezTo>
                    <a:pt x="21930" y="23116"/>
                    <a:pt x="23116" y="21930"/>
                    <a:pt x="23116" y="20460"/>
                  </a:cubicBezTo>
                  <a:lnTo>
                    <a:pt x="23116" y="2657"/>
                  </a:lnTo>
                  <a:cubicBezTo>
                    <a:pt x="23116" y="1185"/>
                    <a:pt x="21930" y="1"/>
                    <a:pt x="204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8"/>
            <p:cNvSpPr/>
            <p:nvPr/>
          </p:nvSpPr>
          <p:spPr>
            <a:xfrm>
              <a:off x="5267875" y="1527375"/>
              <a:ext cx="336475" cy="336475"/>
            </a:xfrm>
            <a:custGeom>
              <a:avLst/>
              <a:gdLst/>
              <a:ahLst/>
              <a:cxnLst/>
              <a:rect l="l" t="t" r="r" b="b"/>
              <a:pathLst>
                <a:path w="13459" h="13459" extrusionOk="0">
                  <a:moveTo>
                    <a:pt x="6729" y="0"/>
                  </a:moveTo>
                  <a:cubicBezTo>
                    <a:pt x="4944" y="0"/>
                    <a:pt x="3232" y="708"/>
                    <a:pt x="1971" y="1971"/>
                  </a:cubicBezTo>
                  <a:cubicBezTo>
                    <a:pt x="708" y="3232"/>
                    <a:pt x="0" y="4944"/>
                    <a:pt x="0" y="6729"/>
                  </a:cubicBezTo>
                  <a:cubicBezTo>
                    <a:pt x="0" y="8513"/>
                    <a:pt x="708" y="10225"/>
                    <a:pt x="1971" y="11487"/>
                  </a:cubicBezTo>
                  <a:cubicBezTo>
                    <a:pt x="3232" y="12749"/>
                    <a:pt x="4944" y="13459"/>
                    <a:pt x="6729" y="13459"/>
                  </a:cubicBezTo>
                  <a:cubicBezTo>
                    <a:pt x="8513" y="13459"/>
                    <a:pt x="10225" y="12749"/>
                    <a:pt x="11488" y="11487"/>
                  </a:cubicBezTo>
                  <a:cubicBezTo>
                    <a:pt x="12749" y="10225"/>
                    <a:pt x="13458" y="8513"/>
                    <a:pt x="13458" y="6729"/>
                  </a:cubicBezTo>
                  <a:cubicBezTo>
                    <a:pt x="13458" y="4944"/>
                    <a:pt x="12749" y="3232"/>
                    <a:pt x="11488" y="1971"/>
                  </a:cubicBezTo>
                  <a:cubicBezTo>
                    <a:pt x="10225" y="708"/>
                    <a:pt x="8513" y="0"/>
                    <a:pt x="6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8"/>
            <p:cNvSpPr/>
            <p:nvPr/>
          </p:nvSpPr>
          <p:spPr>
            <a:xfrm>
              <a:off x="4206600" y="642725"/>
              <a:ext cx="780600" cy="286200"/>
            </a:xfrm>
            <a:custGeom>
              <a:avLst/>
              <a:gdLst/>
              <a:ahLst/>
              <a:cxnLst/>
              <a:rect l="l" t="t" r="r" b="b"/>
              <a:pathLst>
                <a:path w="31224" h="11448" extrusionOk="0">
                  <a:moveTo>
                    <a:pt x="0" y="1"/>
                  </a:moveTo>
                  <a:lnTo>
                    <a:pt x="12913" y="10244"/>
                  </a:lnTo>
                  <a:lnTo>
                    <a:pt x="13507" y="10715"/>
                  </a:lnTo>
                  <a:cubicBezTo>
                    <a:pt x="14124" y="11203"/>
                    <a:pt x="14868" y="11448"/>
                    <a:pt x="15612" y="11448"/>
                  </a:cubicBezTo>
                  <a:cubicBezTo>
                    <a:pt x="16356" y="11448"/>
                    <a:pt x="17100" y="11203"/>
                    <a:pt x="17717" y="10715"/>
                  </a:cubicBezTo>
                  <a:lnTo>
                    <a:pt x="18311" y="10244"/>
                  </a:lnTo>
                  <a:lnTo>
                    <a:pt x="31224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8"/>
            <p:cNvSpPr/>
            <p:nvPr/>
          </p:nvSpPr>
          <p:spPr>
            <a:xfrm>
              <a:off x="4206600" y="642725"/>
              <a:ext cx="322825" cy="512125"/>
            </a:xfrm>
            <a:custGeom>
              <a:avLst/>
              <a:gdLst/>
              <a:ahLst/>
              <a:cxnLst/>
              <a:rect l="l" t="t" r="r" b="b"/>
              <a:pathLst>
                <a:path w="12913" h="20485" extrusionOk="0">
                  <a:moveTo>
                    <a:pt x="0" y="1"/>
                  </a:moveTo>
                  <a:lnTo>
                    <a:pt x="0" y="20485"/>
                  </a:lnTo>
                  <a:lnTo>
                    <a:pt x="12913" y="102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8"/>
            <p:cNvSpPr/>
            <p:nvPr/>
          </p:nvSpPr>
          <p:spPr>
            <a:xfrm>
              <a:off x="4206600" y="898800"/>
              <a:ext cx="780600" cy="256050"/>
            </a:xfrm>
            <a:custGeom>
              <a:avLst/>
              <a:gdLst/>
              <a:ahLst/>
              <a:cxnLst/>
              <a:rect l="l" t="t" r="r" b="b"/>
              <a:pathLst>
                <a:path w="31224" h="10242" extrusionOk="0">
                  <a:moveTo>
                    <a:pt x="12913" y="1"/>
                  </a:moveTo>
                  <a:lnTo>
                    <a:pt x="0" y="10242"/>
                  </a:lnTo>
                  <a:lnTo>
                    <a:pt x="31224" y="10242"/>
                  </a:lnTo>
                  <a:lnTo>
                    <a:pt x="18311" y="1"/>
                  </a:lnTo>
                  <a:lnTo>
                    <a:pt x="17717" y="471"/>
                  </a:lnTo>
                  <a:cubicBezTo>
                    <a:pt x="17100" y="960"/>
                    <a:pt x="16356" y="1204"/>
                    <a:pt x="15612" y="1204"/>
                  </a:cubicBezTo>
                  <a:cubicBezTo>
                    <a:pt x="14868" y="1204"/>
                    <a:pt x="14124" y="960"/>
                    <a:pt x="13507" y="471"/>
                  </a:cubicBezTo>
                  <a:lnTo>
                    <a:pt x="129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8"/>
            <p:cNvSpPr/>
            <p:nvPr/>
          </p:nvSpPr>
          <p:spPr>
            <a:xfrm>
              <a:off x="4664350" y="642725"/>
              <a:ext cx="322850" cy="512125"/>
            </a:xfrm>
            <a:custGeom>
              <a:avLst/>
              <a:gdLst/>
              <a:ahLst/>
              <a:cxnLst/>
              <a:rect l="l" t="t" r="r" b="b"/>
              <a:pathLst>
                <a:path w="12914" h="20485" extrusionOk="0">
                  <a:moveTo>
                    <a:pt x="12914" y="1"/>
                  </a:moveTo>
                  <a:lnTo>
                    <a:pt x="1" y="10243"/>
                  </a:lnTo>
                  <a:lnTo>
                    <a:pt x="12914" y="20485"/>
                  </a:lnTo>
                  <a:lnTo>
                    <a:pt x="129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8"/>
            <p:cNvSpPr/>
            <p:nvPr/>
          </p:nvSpPr>
          <p:spPr>
            <a:xfrm>
              <a:off x="1763725" y="1903150"/>
              <a:ext cx="575550" cy="752650"/>
            </a:xfrm>
            <a:custGeom>
              <a:avLst/>
              <a:gdLst/>
              <a:ahLst/>
              <a:cxnLst/>
              <a:rect l="l" t="t" r="r" b="b"/>
              <a:pathLst>
                <a:path w="23022" h="30106" extrusionOk="0">
                  <a:moveTo>
                    <a:pt x="1" y="1"/>
                  </a:moveTo>
                  <a:lnTo>
                    <a:pt x="1" y="30105"/>
                  </a:lnTo>
                  <a:lnTo>
                    <a:pt x="23022" y="30105"/>
                  </a:lnTo>
                  <a:lnTo>
                    <a:pt x="23022" y="4834"/>
                  </a:lnTo>
                  <a:lnTo>
                    <a:pt x="181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8"/>
            <p:cNvSpPr/>
            <p:nvPr/>
          </p:nvSpPr>
          <p:spPr>
            <a:xfrm>
              <a:off x="1713850" y="1853250"/>
              <a:ext cx="575550" cy="752675"/>
            </a:xfrm>
            <a:custGeom>
              <a:avLst/>
              <a:gdLst/>
              <a:ahLst/>
              <a:cxnLst/>
              <a:rect l="l" t="t" r="r" b="b"/>
              <a:pathLst>
                <a:path w="23022" h="30107" extrusionOk="0">
                  <a:moveTo>
                    <a:pt x="1" y="1"/>
                  </a:moveTo>
                  <a:lnTo>
                    <a:pt x="1" y="30106"/>
                  </a:lnTo>
                  <a:lnTo>
                    <a:pt x="23022" y="30106"/>
                  </a:lnTo>
                  <a:lnTo>
                    <a:pt x="23022" y="4835"/>
                  </a:lnTo>
                  <a:lnTo>
                    <a:pt x="18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8"/>
            <p:cNvSpPr/>
            <p:nvPr/>
          </p:nvSpPr>
          <p:spPr>
            <a:xfrm>
              <a:off x="2168525" y="1853250"/>
              <a:ext cx="120875" cy="120900"/>
            </a:xfrm>
            <a:custGeom>
              <a:avLst/>
              <a:gdLst/>
              <a:ahLst/>
              <a:cxnLst/>
              <a:rect l="l" t="t" r="r" b="b"/>
              <a:pathLst>
                <a:path w="4835" h="4836" extrusionOk="0">
                  <a:moveTo>
                    <a:pt x="1" y="1"/>
                  </a:moveTo>
                  <a:lnTo>
                    <a:pt x="1" y="4835"/>
                  </a:lnTo>
                  <a:lnTo>
                    <a:pt x="4835" y="48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8"/>
            <p:cNvSpPr/>
            <p:nvPr/>
          </p:nvSpPr>
          <p:spPr>
            <a:xfrm>
              <a:off x="1763725" y="1900425"/>
              <a:ext cx="244900" cy="26575"/>
            </a:xfrm>
            <a:custGeom>
              <a:avLst/>
              <a:gdLst/>
              <a:ahLst/>
              <a:cxnLst/>
              <a:rect l="l" t="t" r="r" b="b"/>
              <a:pathLst>
                <a:path w="9796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9796" y="1063"/>
                  </a:lnTo>
                  <a:lnTo>
                    <a:pt x="97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8"/>
            <p:cNvSpPr/>
            <p:nvPr/>
          </p:nvSpPr>
          <p:spPr>
            <a:xfrm>
              <a:off x="1763725" y="1955375"/>
              <a:ext cx="156600" cy="26600"/>
            </a:xfrm>
            <a:custGeom>
              <a:avLst/>
              <a:gdLst/>
              <a:ahLst/>
              <a:cxnLst/>
              <a:rect l="l" t="t" r="r" b="b"/>
              <a:pathLst>
                <a:path w="6264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6264" y="1063"/>
                  </a:lnTo>
                  <a:lnTo>
                    <a:pt x="62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8"/>
            <p:cNvSpPr/>
            <p:nvPr/>
          </p:nvSpPr>
          <p:spPr>
            <a:xfrm>
              <a:off x="1763725" y="2052775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8"/>
            <p:cNvSpPr/>
            <p:nvPr/>
          </p:nvSpPr>
          <p:spPr>
            <a:xfrm>
              <a:off x="1763725" y="2128050"/>
              <a:ext cx="475775" cy="26575"/>
            </a:xfrm>
            <a:custGeom>
              <a:avLst/>
              <a:gdLst/>
              <a:ahLst/>
              <a:cxnLst/>
              <a:rect l="l" t="t" r="r" b="b"/>
              <a:pathLst>
                <a:path w="19031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8"/>
            <p:cNvSpPr/>
            <p:nvPr/>
          </p:nvSpPr>
          <p:spPr>
            <a:xfrm>
              <a:off x="1763725" y="2203300"/>
              <a:ext cx="475775" cy="26575"/>
            </a:xfrm>
            <a:custGeom>
              <a:avLst/>
              <a:gdLst/>
              <a:ahLst/>
              <a:cxnLst/>
              <a:rect l="l" t="t" r="r" b="b"/>
              <a:pathLst>
                <a:path w="19031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8"/>
            <p:cNvSpPr/>
            <p:nvPr/>
          </p:nvSpPr>
          <p:spPr>
            <a:xfrm>
              <a:off x="1763725" y="2278550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8"/>
            <p:cNvSpPr/>
            <p:nvPr/>
          </p:nvSpPr>
          <p:spPr>
            <a:xfrm>
              <a:off x="1763725" y="2353850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8"/>
            <p:cNvSpPr/>
            <p:nvPr/>
          </p:nvSpPr>
          <p:spPr>
            <a:xfrm>
              <a:off x="1763725" y="2429100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8"/>
            <p:cNvSpPr/>
            <p:nvPr/>
          </p:nvSpPr>
          <p:spPr>
            <a:xfrm>
              <a:off x="1763725" y="2504350"/>
              <a:ext cx="274900" cy="26575"/>
            </a:xfrm>
            <a:custGeom>
              <a:avLst/>
              <a:gdLst/>
              <a:ahLst/>
              <a:cxnLst/>
              <a:rect l="l" t="t" r="r" b="b"/>
              <a:pathLst>
                <a:path w="10996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10996" y="1063"/>
                  </a:lnTo>
                  <a:lnTo>
                    <a:pt x="109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8"/>
            <p:cNvSpPr/>
            <p:nvPr/>
          </p:nvSpPr>
          <p:spPr>
            <a:xfrm>
              <a:off x="2275850" y="264375"/>
              <a:ext cx="702625" cy="600125"/>
            </a:xfrm>
            <a:custGeom>
              <a:avLst/>
              <a:gdLst/>
              <a:ahLst/>
              <a:cxnLst/>
              <a:rect l="l" t="t" r="r" b="b"/>
              <a:pathLst>
                <a:path w="28105" h="24005" extrusionOk="0">
                  <a:moveTo>
                    <a:pt x="2052" y="0"/>
                  </a:moveTo>
                  <a:cubicBezTo>
                    <a:pt x="919" y="0"/>
                    <a:pt x="1" y="918"/>
                    <a:pt x="1" y="2052"/>
                  </a:cubicBezTo>
                  <a:lnTo>
                    <a:pt x="1" y="15485"/>
                  </a:lnTo>
                  <a:cubicBezTo>
                    <a:pt x="1" y="16619"/>
                    <a:pt x="919" y="17537"/>
                    <a:pt x="2052" y="17537"/>
                  </a:cubicBezTo>
                  <a:lnTo>
                    <a:pt x="18239" y="17537"/>
                  </a:lnTo>
                  <a:lnTo>
                    <a:pt x="24707" y="24004"/>
                  </a:lnTo>
                  <a:lnTo>
                    <a:pt x="24707" y="17537"/>
                  </a:lnTo>
                  <a:lnTo>
                    <a:pt x="26053" y="17537"/>
                  </a:lnTo>
                  <a:cubicBezTo>
                    <a:pt x="27185" y="17537"/>
                    <a:pt x="28103" y="16619"/>
                    <a:pt x="28103" y="15485"/>
                  </a:cubicBezTo>
                  <a:lnTo>
                    <a:pt x="28103" y="2052"/>
                  </a:lnTo>
                  <a:cubicBezTo>
                    <a:pt x="28104" y="918"/>
                    <a:pt x="27185" y="0"/>
                    <a:pt x="26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8"/>
            <p:cNvSpPr/>
            <p:nvPr/>
          </p:nvSpPr>
          <p:spPr>
            <a:xfrm>
              <a:off x="2337200" y="341000"/>
              <a:ext cx="581250" cy="28825"/>
            </a:xfrm>
            <a:custGeom>
              <a:avLst/>
              <a:gdLst/>
              <a:ahLst/>
              <a:cxnLst/>
              <a:rect l="l" t="t" r="r" b="b"/>
              <a:pathLst>
                <a:path w="23250" h="1153" extrusionOk="0">
                  <a:moveTo>
                    <a:pt x="1" y="0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8"/>
            <p:cNvSpPr/>
            <p:nvPr/>
          </p:nvSpPr>
          <p:spPr>
            <a:xfrm>
              <a:off x="2337200" y="401050"/>
              <a:ext cx="581250" cy="28850"/>
            </a:xfrm>
            <a:custGeom>
              <a:avLst/>
              <a:gdLst/>
              <a:ahLst/>
              <a:cxnLst/>
              <a:rect l="l" t="t" r="r" b="b"/>
              <a:pathLst>
                <a:path w="23250" h="1154" extrusionOk="0">
                  <a:moveTo>
                    <a:pt x="1" y="0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8"/>
            <p:cNvSpPr/>
            <p:nvPr/>
          </p:nvSpPr>
          <p:spPr>
            <a:xfrm>
              <a:off x="2337200" y="461100"/>
              <a:ext cx="581250" cy="28875"/>
            </a:xfrm>
            <a:custGeom>
              <a:avLst/>
              <a:gdLst/>
              <a:ahLst/>
              <a:cxnLst/>
              <a:rect l="l" t="t" r="r" b="b"/>
              <a:pathLst>
                <a:path w="23250" h="1155" extrusionOk="0">
                  <a:moveTo>
                    <a:pt x="1" y="0"/>
                  </a:moveTo>
                  <a:lnTo>
                    <a:pt x="1" y="1154"/>
                  </a:lnTo>
                  <a:lnTo>
                    <a:pt x="23249" y="1154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8"/>
            <p:cNvSpPr/>
            <p:nvPr/>
          </p:nvSpPr>
          <p:spPr>
            <a:xfrm>
              <a:off x="2337200" y="521175"/>
              <a:ext cx="581250" cy="28850"/>
            </a:xfrm>
            <a:custGeom>
              <a:avLst/>
              <a:gdLst/>
              <a:ahLst/>
              <a:cxnLst/>
              <a:rect l="l" t="t" r="r" b="b"/>
              <a:pathLst>
                <a:path w="23250" h="1154" extrusionOk="0">
                  <a:moveTo>
                    <a:pt x="1" y="1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8"/>
            <p:cNvSpPr/>
            <p:nvPr/>
          </p:nvSpPr>
          <p:spPr>
            <a:xfrm>
              <a:off x="2337200" y="581225"/>
              <a:ext cx="290625" cy="28850"/>
            </a:xfrm>
            <a:custGeom>
              <a:avLst/>
              <a:gdLst/>
              <a:ahLst/>
              <a:cxnLst/>
              <a:rect l="l" t="t" r="r" b="b"/>
              <a:pathLst>
                <a:path w="11625" h="1154" extrusionOk="0">
                  <a:moveTo>
                    <a:pt x="1" y="1"/>
                  </a:moveTo>
                  <a:lnTo>
                    <a:pt x="1" y="1154"/>
                  </a:lnTo>
                  <a:lnTo>
                    <a:pt x="11625" y="1154"/>
                  </a:lnTo>
                  <a:lnTo>
                    <a:pt x="116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8"/>
            <p:cNvSpPr/>
            <p:nvPr/>
          </p:nvSpPr>
          <p:spPr>
            <a:xfrm>
              <a:off x="5549575" y="2338200"/>
              <a:ext cx="724525" cy="485125"/>
            </a:xfrm>
            <a:custGeom>
              <a:avLst/>
              <a:gdLst/>
              <a:ahLst/>
              <a:cxnLst/>
              <a:rect l="l" t="t" r="r" b="b"/>
              <a:pathLst>
                <a:path w="28981" h="19405" extrusionOk="0">
                  <a:moveTo>
                    <a:pt x="2657" y="0"/>
                  </a:moveTo>
                  <a:cubicBezTo>
                    <a:pt x="1189" y="0"/>
                    <a:pt x="0" y="1189"/>
                    <a:pt x="0" y="2656"/>
                  </a:cubicBezTo>
                  <a:lnTo>
                    <a:pt x="0" y="16748"/>
                  </a:lnTo>
                  <a:cubicBezTo>
                    <a:pt x="0" y="18216"/>
                    <a:pt x="1189" y="19405"/>
                    <a:pt x="2657" y="19405"/>
                  </a:cubicBezTo>
                  <a:lnTo>
                    <a:pt x="26325" y="19405"/>
                  </a:lnTo>
                  <a:cubicBezTo>
                    <a:pt x="27791" y="19405"/>
                    <a:pt x="28981" y="18216"/>
                    <a:pt x="28981" y="16748"/>
                  </a:cubicBezTo>
                  <a:lnTo>
                    <a:pt x="28981" y="2656"/>
                  </a:lnTo>
                  <a:cubicBezTo>
                    <a:pt x="28981" y="1189"/>
                    <a:pt x="27791" y="0"/>
                    <a:pt x="26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8"/>
            <p:cNvSpPr/>
            <p:nvPr/>
          </p:nvSpPr>
          <p:spPr>
            <a:xfrm>
              <a:off x="5489925" y="2278500"/>
              <a:ext cx="724500" cy="350525"/>
            </a:xfrm>
            <a:custGeom>
              <a:avLst/>
              <a:gdLst/>
              <a:ahLst/>
              <a:cxnLst/>
              <a:rect l="l" t="t" r="r" b="b"/>
              <a:pathLst>
                <a:path w="28980" h="14021" extrusionOk="0">
                  <a:moveTo>
                    <a:pt x="2656" y="0"/>
                  </a:moveTo>
                  <a:cubicBezTo>
                    <a:pt x="1189" y="0"/>
                    <a:pt x="0" y="1189"/>
                    <a:pt x="0" y="2657"/>
                  </a:cubicBezTo>
                  <a:lnTo>
                    <a:pt x="0" y="12904"/>
                  </a:lnTo>
                  <a:lnTo>
                    <a:pt x="5734" y="7169"/>
                  </a:lnTo>
                  <a:cubicBezTo>
                    <a:pt x="6365" y="6539"/>
                    <a:pt x="7192" y="6223"/>
                    <a:pt x="8018" y="6223"/>
                  </a:cubicBezTo>
                  <a:cubicBezTo>
                    <a:pt x="8845" y="6223"/>
                    <a:pt x="9671" y="6539"/>
                    <a:pt x="10301" y="7169"/>
                  </a:cubicBezTo>
                  <a:lnTo>
                    <a:pt x="15098" y="11965"/>
                  </a:lnTo>
                  <a:cubicBezTo>
                    <a:pt x="15729" y="12596"/>
                    <a:pt x="16555" y="12911"/>
                    <a:pt x="17381" y="12911"/>
                  </a:cubicBezTo>
                  <a:cubicBezTo>
                    <a:pt x="18208" y="12911"/>
                    <a:pt x="19034" y="12596"/>
                    <a:pt x="19665" y="11965"/>
                  </a:cubicBezTo>
                  <a:lnTo>
                    <a:pt x="21010" y="10620"/>
                  </a:lnTo>
                  <a:cubicBezTo>
                    <a:pt x="21641" y="9989"/>
                    <a:pt x="22468" y="9674"/>
                    <a:pt x="23294" y="9674"/>
                  </a:cubicBezTo>
                  <a:cubicBezTo>
                    <a:pt x="24121" y="9674"/>
                    <a:pt x="24948" y="9989"/>
                    <a:pt x="25578" y="10620"/>
                  </a:cubicBezTo>
                  <a:lnTo>
                    <a:pt x="28979" y="14020"/>
                  </a:lnTo>
                  <a:lnTo>
                    <a:pt x="28979" y="2657"/>
                  </a:lnTo>
                  <a:cubicBezTo>
                    <a:pt x="28979" y="1189"/>
                    <a:pt x="27790" y="0"/>
                    <a:pt x="26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8"/>
            <p:cNvSpPr/>
            <p:nvPr/>
          </p:nvSpPr>
          <p:spPr>
            <a:xfrm>
              <a:off x="5489925" y="2434075"/>
              <a:ext cx="724500" cy="329575"/>
            </a:xfrm>
            <a:custGeom>
              <a:avLst/>
              <a:gdLst/>
              <a:ahLst/>
              <a:cxnLst/>
              <a:rect l="l" t="t" r="r" b="b"/>
              <a:pathLst>
                <a:path w="28980" h="13183" extrusionOk="0">
                  <a:moveTo>
                    <a:pt x="8018" y="0"/>
                  </a:moveTo>
                  <a:cubicBezTo>
                    <a:pt x="7192" y="0"/>
                    <a:pt x="6365" y="316"/>
                    <a:pt x="5734" y="946"/>
                  </a:cubicBezTo>
                  <a:lnTo>
                    <a:pt x="0" y="6681"/>
                  </a:lnTo>
                  <a:lnTo>
                    <a:pt x="0" y="10526"/>
                  </a:lnTo>
                  <a:cubicBezTo>
                    <a:pt x="0" y="11993"/>
                    <a:pt x="1189" y="13182"/>
                    <a:pt x="2656" y="13182"/>
                  </a:cubicBezTo>
                  <a:lnTo>
                    <a:pt x="26323" y="13182"/>
                  </a:lnTo>
                  <a:cubicBezTo>
                    <a:pt x="27790" y="13182"/>
                    <a:pt x="28979" y="11993"/>
                    <a:pt x="28979" y="10526"/>
                  </a:cubicBezTo>
                  <a:lnTo>
                    <a:pt x="28979" y="7797"/>
                  </a:lnTo>
                  <a:lnTo>
                    <a:pt x="25578" y="4397"/>
                  </a:lnTo>
                  <a:cubicBezTo>
                    <a:pt x="24948" y="3766"/>
                    <a:pt x="24121" y="3451"/>
                    <a:pt x="23294" y="3451"/>
                  </a:cubicBezTo>
                  <a:cubicBezTo>
                    <a:pt x="22468" y="3451"/>
                    <a:pt x="21641" y="3766"/>
                    <a:pt x="21010" y="4397"/>
                  </a:cubicBezTo>
                  <a:lnTo>
                    <a:pt x="19665" y="5742"/>
                  </a:lnTo>
                  <a:cubicBezTo>
                    <a:pt x="19034" y="6373"/>
                    <a:pt x="18208" y="6688"/>
                    <a:pt x="17381" y="6688"/>
                  </a:cubicBezTo>
                  <a:cubicBezTo>
                    <a:pt x="16555" y="6688"/>
                    <a:pt x="15729" y="6373"/>
                    <a:pt x="15098" y="5742"/>
                  </a:cubicBezTo>
                  <a:lnTo>
                    <a:pt x="10301" y="946"/>
                  </a:lnTo>
                  <a:cubicBezTo>
                    <a:pt x="9671" y="316"/>
                    <a:pt x="8845" y="0"/>
                    <a:pt x="80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8"/>
            <p:cNvSpPr/>
            <p:nvPr/>
          </p:nvSpPr>
          <p:spPr>
            <a:xfrm>
              <a:off x="5947450" y="2324400"/>
              <a:ext cx="134475" cy="129375"/>
            </a:xfrm>
            <a:custGeom>
              <a:avLst/>
              <a:gdLst/>
              <a:ahLst/>
              <a:cxnLst/>
              <a:rect l="l" t="t" r="r" b="b"/>
              <a:pathLst>
                <a:path w="5379" h="5175" extrusionOk="0">
                  <a:moveTo>
                    <a:pt x="2791" y="0"/>
                  </a:moveTo>
                  <a:cubicBezTo>
                    <a:pt x="1744" y="0"/>
                    <a:pt x="801" y="630"/>
                    <a:pt x="401" y="1598"/>
                  </a:cubicBezTo>
                  <a:cubicBezTo>
                    <a:pt x="0" y="2564"/>
                    <a:pt x="222" y="3677"/>
                    <a:pt x="961" y="4417"/>
                  </a:cubicBezTo>
                  <a:cubicBezTo>
                    <a:pt x="1457" y="4912"/>
                    <a:pt x="2118" y="5175"/>
                    <a:pt x="2792" y="5175"/>
                  </a:cubicBezTo>
                  <a:cubicBezTo>
                    <a:pt x="3125" y="5175"/>
                    <a:pt x="3461" y="5110"/>
                    <a:pt x="3782" y="4978"/>
                  </a:cubicBezTo>
                  <a:cubicBezTo>
                    <a:pt x="4748" y="4577"/>
                    <a:pt x="5379" y="3634"/>
                    <a:pt x="5379" y="2588"/>
                  </a:cubicBezTo>
                  <a:cubicBezTo>
                    <a:pt x="5378" y="1159"/>
                    <a:pt x="4220" y="0"/>
                    <a:pt x="27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82BE788-B8D3-FCFC-B435-A6D652672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5929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2913B86-8224-5871-0C0E-B570A38FB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96681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CEEAFAD-1C02-030A-DE0A-79F97505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70530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3E5044B-101A-5F78-07DE-0CD784355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03430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8F1B012-38CC-3088-9F84-2CCC5605B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60114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F8B27D0-7561-F9C7-9AA5-3786D20E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6014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4004E5A-5D60-AAD5-F7EA-1B60AF3DA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58141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222F78-5F8D-874D-AD6B-1D2B442C6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465882"/>
            <a:ext cx="7717500" cy="1319134"/>
          </a:xfrm>
        </p:spPr>
        <p:txBody>
          <a:bodyPr/>
          <a:lstStyle/>
          <a:p>
            <a:r>
              <a:rPr lang="en-IN" sz="6000" dirty="0">
                <a:latin typeface="Stencil" panose="040409050D0802020404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xmlns="" val="3909965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3E1A13A-E3C2-E1BD-C682-912909303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8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10064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1"/>
          <p:cNvSpPr/>
          <p:nvPr/>
        </p:nvSpPr>
        <p:spPr>
          <a:xfrm rot="10800000" flipH="1">
            <a:off x="-905570" y="1593628"/>
            <a:ext cx="5893767" cy="4581960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1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95" name="Google Shape;395;p51"/>
          <p:cNvSpPr txBox="1">
            <a:spLocks noGrp="1"/>
          </p:cNvSpPr>
          <p:nvPr>
            <p:ph type="body" idx="1"/>
          </p:nvPr>
        </p:nvSpPr>
        <p:spPr>
          <a:xfrm>
            <a:off x="5199086" y="1176843"/>
            <a:ext cx="2932977" cy="3673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dirty="0"/>
              <a:t>It is the most convenient option available.</a:t>
            </a:r>
          </a:p>
          <a:p>
            <a:pPr marL="285750" lvl="0" indent="-28575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dirty="0"/>
              <a:t>You can order food for any occasion, like; children's birthdays, student parties, company celebrations, weddings and even the daily food.</a:t>
            </a:r>
          </a:p>
          <a:p>
            <a:pPr marL="285750" lvl="0" indent="-28575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dirty="0"/>
              <a:t>It helps people to save time, energy and fuel and they can order their favorite meal at any point of time.</a:t>
            </a:r>
            <a:endParaRPr dirty="0"/>
          </a:p>
        </p:txBody>
      </p:sp>
      <p:grpSp>
        <p:nvGrpSpPr>
          <p:cNvPr id="396" name="Google Shape;396;p51"/>
          <p:cNvGrpSpPr/>
          <p:nvPr/>
        </p:nvGrpSpPr>
        <p:grpSpPr>
          <a:xfrm>
            <a:off x="886600" y="1400288"/>
            <a:ext cx="3137921" cy="3359131"/>
            <a:chOff x="886600" y="1400288"/>
            <a:chExt cx="3137921" cy="3359131"/>
          </a:xfrm>
        </p:grpSpPr>
        <p:grpSp>
          <p:nvGrpSpPr>
            <p:cNvPr id="397" name="Google Shape;397;p51"/>
            <p:cNvGrpSpPr/>
            <p:nvPr/>
          </p:nvGrpSpPr>
          <p:grpSpPr>
            <a:xfrm>
              <a:off x="1623201" y="1400288"/>
              <a:ext cx="1658721" cy="1139708"/>
              <a:chOff x="1623201" y="1400288"/>
              <a:chExt cx="1658721" cy="1139708"/>
            </a:xfrm>
          </p:grpSpPr>
          <p:grpSp>
            <p:nvGrpSpPr>
              <p:cNvPr id="398" name="Google Shape;398;p51"/>
              <p:cNvGrpSpPr/>
              <p:nvPr/>
            </p:nvGrpSpPr>
            <p:grpSpPr>
              <a:xfrm>
                <a:off x="1623201" y="1930145"/>
                <a:ext cx="647710" cy="609850"/>
                <a:chOff x="1623201" y="1930145"/>
                <a:chExt cx="647710" cy="609850"/>
              </a:xfrm>
            </p:grpSpPr>
            <p:sp>
              <p:nvSpPr>
                <p:cNvPr id="399" name="Google Shape;399;p51"/>
                <p:cNvSpPr/>
                <p:nvPr/>
              </p:nvSpPr>
              <p:spPr>
                <a:xfrm>
                  <a:off x="1658420" y="1965364"/>
                  <a:ext cx="577249" cy="539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11" h="24307" extrusionOk="0">
                      <a:moveTo>
                        <a:pt x="1" y="1"/>
                      </a:moveTo>
                      <a:lnTo>
                        <a:pt x="1" y="24306"/>
                      </a:lnTo>
                      <a:lnTo>
                        <a:pt x="26011" y="24306"/>
                      </a:lnTo>
                      <a:lnTo>
                        <a:pt x="2601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51"/>
                <p:cNvSpPr/>
                <p:nvPr/>
              </p:nvSpPr>
              <p:spPr>
                <a:xfrm>
                  <a:off x="1740731" y="1965342"/>
                  <a:ext cx="494937" cy="434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02" h="19565" extrusionOk="0">
                      <a:moveTo>
                        <a:pt x="0" y="1"/>
                      </a:moveTo>
                      <a:cubicBezTo>
                        <a:pt x="2510" y="2314"/>
                        <a:pt x="4480" y="5285"/>
                        <a:pt x="3376" y="8599"/>
                      </a:cubicBezTo>
                      <a:cubicBezTo>
                        <a:pt x="2185" y="11773"/>
                        <a:pt x="200" y="16535"/>
                        <a:pt x="4169" y="18520"/>
                      </a:cubicBezTo>
                      <a:cubicBezTo>
                        <a:pt x="5494" y="19088"/>
                        <a:pt x="7089" y="19565"/>
                        <a:pt x="8611" y="19565"/>
                      </a:cubicBezTo>
                      <a:cubicBezTo>
                        <a:pt x="10280" y="19565"/>
                        <a:pt x="11861" y="18990"/>
                        <a:pt x="12900" y="17329"/>
                      </a:cubicBezTo>
                      <a:cubicBezTo>
                        <a:pt x="14486" y="14155"/>
                        <a:pt x="14090" y="9393"/>
                        <a:pt x="17265" y="7805"/>
                      </a:cubicBezTo>
                      <a:cubicBezTo>
                        <a:pt x="19357" y="6854"/>
                        <a:pt x="20991" y="5444"/>
                        <a:pt x="22302" y="3755"/>
                      </a:cubicBezTo>
                      <a:lnTo>
                        <a:pt x="223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51"/>
                <p:cNvSpPr/>
                <p:nvPr/>
              </p:nvSpPr>
              <p:spPr>
                <a:xfrm>
                  <a:off x="2028363" y="2291632"/>
                  <a:ext cx="207300" cy="213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1" h="9605" extrusionOk="0">
                      <a:moveTo>
                        <a:pt x="9341" y="1"/>
                      </a:moveTo>
                      <a:cubicBezTo>
                        <a:pt x="4474" y="865"/>
                        <a:pt x="931" y="4927"/>
                        <a:pt x="1" y="9604"/>
                      </a:cubicBezTo>
                      <a:lnTo>
                        <a:pt x="9341" y="9604"/>
                      </a:lnTo>
                      <a:lnTo>
                        <a:pt x="934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51"/>
                <p:cNvSpPr/>
                <p:nvPr/>
              </p:nvSpPr>
              <p:spPr>
                <a:xfrm>
                  <a:off x="1623201" y="1930145"/>
                  <a:ext cx="647710" cy="60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86" h="27480" extrusionOk="0">
                      <a:moveTo>
                        <a:pt x="26011" y="3174"/>
                      </a:moveTo>
                      <a:lnTo>
                        <a:pt x="26011" y="24305"/>
                      </a:lnTo>
                      <a:lnTo>
                        <a:pt x="3175" y="24305"/>
                      </a:lnTo>
                      <a:lnTo>
                        <a:pt x="3175" y="3174"/>
                      </a:lnTo>
                      <a:close/>
                      <a:moveTo>
                        <a:pt x="1" y="0"/>
                      </a:moveTo>
                      <a:lnTo>
                        <a:pt x="1" y="27480"/>
                      </a:lnTo>
                      <a:lnTo>
                        <a:pt x="29186" y="27480"/>
                      </a:lnTo>
                      <a:lnTo>
                        <a:pt x="2918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" name="Google Shape;403;p51"/>
              <p:cNvGrpSpPr/>
              <p:nvPr/>
            </p:nvGrpSpPr>
            <p:grpSpPr>
              <a:xfrm>
                <a:off x="2402677" y="1400288"/>
                <a:ext cx="879245" cy="826249"/>
                <a:chOff x="2402677" y="1400288"/>
                <a:chExt cx="879245" cy="826249"/>
              </a:xfrm>
            </p:grpSpPr>
            <p:sp>
              <p:nvSpPr>
                <p:cNvPr id="404" name="Google Shape;404;p51"/>
                <p:cNvSpPr/>
                <p:nvPr/>
              </p:nvSpPr>
              <p:spPr>
                <a:xfrm>
                  <a:off x="2437874" y="1435529"/>
                  <a:ext cx="808806" cy="755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45" h="34055" extrusionOk="0">
                      <a:moveTo>
                        <a:pt x="1" y="1"/>
                      </a:moveTo>
                      <a:lnTo>
                        <a:pt x="1" y="34055"/>
                      </a:lnTo>
                      <a:lnTo>
                        <a:pt x="36445" y="34055"/>
                      </a:lnTo>
                      <a:lnTo>
                        <a:pt x="3644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51"/>
                <p:cNvSpPr/>
                <p:nvPr/>
              </p:nvSpPr>
              <p:spPr>
                <a:xfrm>
                  <a:off x="2663612" y="1435529"/>
                  <a:ext cx="583086" cy="601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74" h="27102" extrusionOk="0">
                      <a:moveTo>
                        <a:pt x="0" y="1"/>
                      </a:moveTo>
                      <a:cubicBezTo>
                        <a:pt x="292" y="3003"/>
                        <a:pt x="1179" y="5759"/>
                        <a:pt x="3060" y="8267"/>
                      </a:cubicBezTo>
                      <a:cubicBezTo>
                        <a:pt x="4507" y="10679"/>
                        <a:pt x="6834" y="11038"/>
                        <a:pt x="9328" y="11038"/>
                      </a:cubicBezTo>
                      <a:cubicBezTo>
                        <a:pt x="10386" y="11038"/>
                        <a:pt x="11473" y="10974"/>
                        <a:pt x="12536" y="10974"/>
                      </a:cubicBezTo>
                      <a:cubicBezTo>
                        <a:pt x="13090" y="10974"/>
                        <a:pt x="13638" y="10991"/>
                        <a:pt x="14171" y="11045"/>
                      </a:cubicBezTo>
                      <a:cubicBezTo>
                        <a:pt x="20917" y="11838"/>
                        <a:pt x="14964" y="21759"/>
                        <a:pt x="18536" y="24934"/>
                      </a:cubicBezTo>
                      <a:cubicBezTo>
                        <a:pt x="20074" y="26471"/>
                        <a:pt x="21736" y="27101"/>
                        <a:pt x="23465" y="27101"/>
                      </a:cubicBezTo>
                      <a:cubicBezTo>
                        <a:pt x="24385" y="27101"/>
                        <a:pt x="25324" y="26923"/>
                        <a:pt x="26274" y="26608"/>
                      </a:cubicBezTo>
                      <a:lnTo>
                        <a:pt x="262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51"/>
                <p:cNvSpPr/>
                <p:nvPr/>
              </p:nvSpPr>
              <p:spPr>
                <a:xfrm>
                  <a:off x="2437874" y="1666215"/>
                  <a:ext cx="665220" cy="52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5" h="23660" extrusionOk="0">
                      <a:moveTo>
                        <a:pt x="6869" y="1"/>
                      </a:moveTo>
                      <a:cubicBezTo>
                        <a:pt x="4602" y="1"/>
                        <a:pt x="2252" y="613"/>
                        <a:pt x="1" y="1472"/>
                      </a:cubicBezTo>
                      <a:lnTo>
                        <a:pt x="1" y="23660"/>
                      </a:lnTo>
                      <a:lnTo>
                        <a:pt x="29974" y="23660"/>
                      </a:lnTo>
                      <a:cubicBezTo>
                        <a:pt x="29531" y="21531"/>
                        <a:pt x="28658" y="19598"/>
                        <a:pt x="26724" y="18110"/>
                      </a:cubicBezTo>
                      <a:cubicBezTo>
                        <a:pt x="25242" y="16957"/>
                        <a:pt x="23555" y="16693"/>
                        <a:pt x="21777" y="16693"/>
                      </a:cubicBezTo>
                      <a:cubicBezTo>
                        <a:pt x="20268" y="16693"/>
                        <a:pt x="18693" y="16883"/>
                        <a:pt x="17121" y="16883"/>
                      </a:cubicBezTo>
                      <a:cubicBezTo>
                        <a:pt x="16081" y="16883"/>
                        <a:pt x="15042" y="16800"/>
                        <a:pt x="14024" y="16522"/>
                      </a:cubicBezTo>
                      <a:cubicBezTo>
                        <a:pt x="11247" y="15332"/>
                        <a:pt x="12041" y="12555"/>
                        <a:pt x="12834" y="10174"/>
                      </a:cubicBezTo>
                      <a:cubicBezTo>
                        <a:pt x="14422" y="6205"/>
                        <a:pt x="13231" y="1443"/>
                        <a:pt x="9262" y="253"/>
                      </a:cubicBezTo>
                      <a:cubicBezTo>
                        <a:pt x="8481" y="79"/>
                        <a:pt x="7680" y="1"/>
                        <a:pt x="686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51"/>
                <p:cNvSpPr/>
                <p:nvPr/>
              </p:nvSpPr>
              <p:spPr>
                <a:xfrm>
                  <a:off x="2402677" y="1400288"/>
                  <a:ext cx="879245" cy="82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19" h="37231" extrusionOk="0">
                      <a:moveTo>
                        <a:pt x="36444" y="3176"/>
                      </a:moveTo>
                      <a:lnTo>
                        <a:pt x="36444" y="34056"/>
                      </a:lnTo>
                      <a:lnTo>
                        <a:pt x="3174" y="34056"/>
                      </a:lnTo>
                      <a:lnTo>
                        <a:pt x="3174" y="3176"/>
                      </a:lnTo>
                      <a:close/>
                      <a:moveTo>
                        <a:pt x="0" y="1"/>
                      </a:moveTo>
                      <a:lnTo>
                        <a:pt x="0" y="37231"/>
                      </a:lnTo>
                      <a:lnTo>
                        <a:pt x="39618" y="37231"/>
                      </a:lnTo>
                      <a:lnTo>
                        <a:pt x="3961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8" name="Google Shape;408;p51"/>
            <p:cNvGrpSpPr/>
            <p:nvPr/>
          </p:nvGrpSpPr>
          <p:grpSpPr>
            <a:xfrm>
              <a:off x="886600" y="2083936"/>
              <a:ext cx="3137921" cy="2675482"/>
              <a:chOff x="886600" y="2083936"/>
              <a:chExt cx="3137921" cy="2675482"/>
            </a:xfrm>
          </p:grpSpPr>
          <p:sp>
            <p:nvSpPr>
              <p:cNvPr id="409" name="Google Shape;409;p51"/>
              <p:cNvSpPr/>
              <p:nvPr/>
            </p:nvSpPr>
            <p:spPr>
              <a:xfrm>
                <a:off x="886600" y="3482126"/>
                <a:ext cx="3043945" cy="1117548"/>
              </a:xfrm>
              <a:custGeom>
                <a:avLst/>
                <a:gdLst/>
                <a:ahLst/>
                <a:cxnLst/>
                <a:rect l="l" t="t" r="r" b="b"/>
                <a:pathLst>
                  <a:path w="137161" h="50357" extrusionOk="0">
                    <a:moveTo>
                      <a:pt x="54608" y="0"/>
                    </a:moveTo>
                    <a:cubicBezTo>
                      <a:pt x="35108" y="0"/>
                      <a:pt x="18099" y="137"/>
                      <a:pt x="14828" y="586"/>
                    </a:cubicBezTo>
                    <a:cubicBezTo>
                      <a:pt x="6467" y="1736"/>
                      <a:pt x="0" y="6158"/>
                      <a:pt x="4719" y="12227"/>
                    </a:cubicBezTo>
                    <a:cubicBezTo>
                      <a:pt x="14145" y="24349"/>
                      <a:pt x="10034" y="50357"/>
                      <a:pt x="10034" y="50357"/>
                    </a:cubicBezTo>
                    <a:lnTo>
                      <a:pt x="129035" y="50357"/>
                    </a:lnTo>
                    <a:cubicBezTo>
                      <a:pt x="129035" y="50357"/>
                      <a:pt x="128238" y="29759"/>
                      <a:pt x="129234" y="24784"/>
                    </a:cubicBezTo>
                    <a:cubicBezTo>
                      <a:pt x="130229" y="19809"/>
                      <a:pt x="137161" y="14607"/>
                      <a:pt x="133291" y="6075"/>
                    </a:cubicBezTo>
                    <a:cubicBezTo>
                      <a:pt x="131284" y="1650"/>
                      <a:pt x="119689" y="332"/>
                      <a:pt x="119689" y="332"/>
                    </a:cubicBezTo>
                    <a:lnTo>
                      <a:pt x="121364" y="332"/>
                    </a:lnTo>
                    <a:cubicBezTo>
                      <a:pt x="121364" y="332"/>
                      <a:pt x="84967" y="0"/>
                      <a:pt x="54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51"/>
              <p:cNvSpPr/>
              <p:nvPr/>
            </p:nvSpPr>
            <p:spPr>
              <a:xfrm>
                <a:off x="886600" y="3482103"/>
                <a:ext cx="3043945" cy="755055"/>
              </a:xfrm>
              <a:custGeom>
                <a:avLst/>
                <a:gdLst/>
                <a:ahLst/>
                <a:cxnLst/>
                <a:rect l="l" t="t" r="r" b="b"/>
                <a:pathLst>
                  <a:path w="137161" h="34023" extrusionOk="0">
                    <a:moveTo>
                      <a:pt x="54651" y="1"/>
                    </a:moveTo>
                    <a:cubicBezTo>
                      <a:pt x="35132" y="1"/>
                      <a:pt x="18101" y="138"/>
                      <a:pt x="14827" y="587"/>
                    </a:cubicBezTo>
                    <a:cubicBezTo>
                      <a:pt x="6464" y="1737"/>
                      <a:pt x="0" y="6159"/>
                      <a:pt x="4719" y="12227"/>
                    </a:cubicBezTo>
                    <a:cubicBezTo>
                      <a:pt x="8143" y="16632"/>
                      <a:pt x="9780" y="27866"/>
                      <a:pt x="10478" y="34023"/>
                    </a:cubicBezTo>
                    <a:lnTo>
                      <a:pt x="128844" y="34023"/>
                    </a:lnTo>
                    <a:cubicBezTo>
                      <a:pt x="128922" y="32215"/>
                      <a:pt x="129046" y="25724"/>
                      <a:pt x="129234" y="24785"/>
                    </a:cubicBezTo>
                    <a:cubicBezTo>
                      <a:pt x="130229" y="19810"/>
                      <a:pt x="137161" y="14608"/>
                      <a:pt x="133291" y="6076"/>
                    </a:cubicBezTo>
                    <a:cubicBezTo>
                      <a:pt x="131284" y="1651"/>
                      <a:pt x="119689" y="332"/>
                      <a:pt x="119689" y="332"/>
                    </a:cubicBezTo>
                    <a:lnTo>
                      <a:pt x="121363" y="332"/>
                    </a:lnTo>
                    <a:cubicBezTo>
                      <a:pt x="121363" y="332"/>
                      <a:pt x="85000" y="1"/>
                      <a:pt x="54651" y="1"/>
                    </a:cubicBezTo>
                    <a:close/>
                  </a:path>
                </a:pathLst>
              </a:custGeom>
              <a:solidFill>
                <a:srgbClr val="E9B7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51"/>
              <p:cNvSpPr/>
              <p:nvPr/>
            </p:nvSpPr>
            <p:spPr>
              <a:xfrm>
                <a:off x="1185239" y="3147447"/>
                <a:ext cx="2409573" cy="878068"/>
              </a:xfrm>
              <a:custGeom>
                <a:avLst/>
                <a:gdLst/>
                <a:ahLst/>
                <a:cxnLst/>
                <a:rect l="l" t="t" r="r" b="b"/>
                <a:pathLst>
                  <a:path w="108576" h="39566" extrusionOk="0">
                    <a:moveTo>
                      <a:pt x="79246" y="0"/>
                    </a:moveTo>
                    <a:cubicBezTo>
                      <a:pt x="64677" y="0"/>
                      <a:pt x="42243" y="119"/>
                      <a:pt x="27164" y="119"/>
                    </a:cubicBezTo>
                    <a:cubicBezTo>
                      <a:pt x="21761" y="119"/>
                      <a:pt x="17302" y="104"/>
                      <a:pt x="14488" y="63"/>
                    </a:cubicBezTo>
                    <a:cubicBezTo>
                      <a:pt x="14320" y="60"/>
                      <a:pt x="14155" y="59"/>
                      <a:pt x="13992" y="59"/>
                    </a:cubicBezTo>
                    <a:cubicBezTo>
                      <a:pt x="942" y="59"/>
                      <a:pt x="438" y="7824"/>
                      <a:pt x="438" y="7824"/>
                    </a:cubicBezTo>
                    <a:lnTo>
                      <a:pt x="0" y="38918"/>
                    </a:lnTo>
                    <a:lnTo>
                      <a:pt x="108575" y="39566"/>
                    </a:lnTo>
                    <a:cubicBezTo>
                      <a:pt x="108575" y="39566"/>
                      <a:pt x="108024" y="15784"/>
                      <a:pt x="107824" y="9416"/>
                    </a:cubicBezTo>
                    <a:cubicBezTo>
                      <a:pt x="107625" y="3048"/>
                      <a:pt x="103048" y="262"/>
                      <a:pt x="91306" y="59"/>
                    </a:cubicBezTo>
                    <a:cubicBezTo>
                      <a:pt x="88822" y="16"/>
                      <a:pt x="84557" y="0"/>
                      <a:pt x="792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51"/>
              <p:cNvSpPr/>
              <p:nvPr/>
            </p:nvSpPr>
            <p:spPr>
              <a:xfrm>
                <a:off x="1185239" y="3147447"/>
                <a:ext cx="2390953" cy="864176"/>
              </a:xfrm>
              <a:custGeom>
                <a:avLst/>
                <a:gdLst/>
                <a:ahLst/>
                <a:cxnLst/>
                <a:rect l="l" t="t" r="r" b="b"/>
                <a:pathLst>
                  <a:path w="107737" h="38940" extrusionOk="0">
                    <a:moveTo>
                      <a:pt x="79280" y="1"/>
                    </a:moveTo>
                    <a:cubicBezTo>
                      <a:pt x="64722" y="1"/>
                      <a:pt x="42289" y="119"/>
                      <a:pt x="27198" y="119"/>
                    </a:cubicBezTo>
                    <a:cubicBezTo>
                      <a:pt x="21780" y="119"/>
                      <a:pt x="17308" y="104"/>
                      <a:pt x="14488" y="63"/>
                    </a:cubicBezTo>
                    <a:cubicBezTo>
                      <a:pt x="14321" y="60"/>
                      <a:pt x="14157" y="59"/>
                      <a:pt x="13994" y="59"/>
                    </a:cubicBezTo>
                    <a:cubicBezTo>
                      <a:pt x="942" y="59"/>
                      <a:pt x="438" y="7824"/>
                      <a:pt x="438" y="7824"/>
                    </a:cubicBezTo>
                    <a:lnTo>
                      <a:pt x="0" y="38918"/>
                    </a:lnTo>
                    <a:lnTo>
                      <a:pt x="3660" y="38940"/>
                    </a:lnTo>
                    <a:lnTo>
                      <a:pt x="4017" y="13508"/>
                    </a:lnTo>
                    <a:cubicBezTo>
                      <a:pt x="4017" y="13508"/>
                      <a:pt x="4521" y="5744"/>
                      <a:pt x="17571" y="5744"/>
                    </a:cubicBezTo>
                    <a:cubicBezTo>
                      <a:pt x="17734" y="5744"/>
                      <a:pt x="17899" y="5745"/>
                      <a:pt x="18067" y="5747"/>
                    </a:cubicBezTo>
                    <a:cubicBezTo>
                      <a:pt x="20880" y="5789"/>
                      <a:pt x="25337" y="5804"/>
                      <a:pt x="30738" y="5804"/>
                    </a:cubicBezTo>
                    <a:cubicBezTo>
                      <a:pt x="45842" y="5804"/>
                      <a:pt x="68329" y="5685"/>
                      <a:pt x="82898" y="5685"/>
                    </a:cubicBezTo>
                    <a:cubicBezTo>
                      <a:pt x="88175" y="5685"/>
                      <a:pt x="92413" y="5700"/>
                      <a:pt x="94886" y="5743"/>
                    </a:cubicBezTo>
                    <a:cubicBezTo>
                      <a:pt x="100959" y="5849"/>
                      <a:pt x="105111" y="6646"/>
                      <a:pt x="107736" y="8271"/>
                    </a:cubicBezTo>
                    <a:cubicBezTo>
                      <a:pt x="107030" y="2712"/>
                      <a:pt x="102320" y="250"/>
                      <a:pt x="91306" y="59"/>
                    </a:cubicBezTo>
                    <a:cubicBezTo>
                      <a:pt x="88828" y="17"/>
                      <a:pt x="84575" y="1"/>
                      <a:pt x="792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51"/>
              <p:cNvSpPr/>
              <p:nvPr/>
            </p:nvSpPr>
            <p:spPr>
              <a:xfrm>
                <a:off x="1185239" y="3864340"/>
                <a:ext cx="2409573" cy="161162"/>
              </a:xfrm>
              <a:custGeom>
                <a:avLst/>
                <a:gdLst/>
                <a:ahLst/>
                <a:cxnLst/>
                <a:rect l="l" t="t" r="r" b="b"/>
                <a:pathLst>
                  <a:path w="108576" h="7262" extrusionOk="0">
                    <a:moveTo>
                      <a:pt x="94" y="0"/>
                    </a:moveTo>
                    <a:lnTo>
                      <a:pt x="0" y="6614"/>
                    </a:lnTo>
                    <a:lnTo>
                      <a:pt x="108575" y="7262"/>
                    </a:lnTo>
                    <a:cubicBezTo>
                      <a:pt x="108575" y="7262"/>
                      <a:pt x="108504" y="4210"/>
                      <a:pt x="1084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51"/>
              <p:cNvSpPr/>
              <p:nvPr/>
            </p:nvSpPr>
            <p:spPr>
              <a:xfrm>
                <a:off x="3461530" y="3551210"/>
                <a:ext cx="446957" cy="1048440"/>
              </a:xfrm>
              <a:custGeom>
                <a:avLst/>
                <a:gdLst/>
                <a:ahLst/>
                <a:cxnLst/>
                <a:rect l="l" t="t" r="r" b="b"/>
                <a:pathLst>
                  <a:path w="20140" h="47243" extrusionOk="0">
                    <a:moveTo>
                      <a:pt x="12914" y="0"/>
                    </a:moveTo>
                    <a:cubicBezTo>
                      <a:pt x="7917" y="0"/>
                      <a:pt x="4173" y="8880"/>
                      <a:pt x="2183" y="14669"/>
                    </a:cubicBezTo>
                    <a:cubicBezTo>
                      <a:pt x="1" y="21018"/>
                      <a:pt x="397" y="47243"/>
                      <a:pt x="397" y="47243"/>
                    </a:cubicBezTo>
                    <a:lnTo>
                      <a:pt x="13889" y="47243"/>
                    </a:lnTo>
                    <a:cubicBezTo>
                      <a:pt x="13889" y="47243"/>
                      <a:pt x="13228" y="32394"/>
                      <a:pt x="13161" y="28558"/>
                    </a:cubicBezTo>
                    <a:cubicBezTo>
                      <a:pt x="13096" y="24722"/>
                      <a:pt x="13130" y="22099"/>
                      <a:pt x="16270" y="16455"/>
                    </a:cubicBezTo>
                    <a:cubicBezTo>
                      <a:pt x="19411" y="10811"/>
                      <a:pt x="20139" y="2268"/>
                      <a:pt x="14399" y="260"/>
                    </a:cubicBezTo>
                    <a:cubicBezTo>
                      <a:pt x="13892" y="83"/>
                      <a:pt x="13397" y="0"/>
                      <a:pt x="12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51"/>
              <p:cNvSpPr/>
              <p:nvPr/>
            </p:nvSpPr>
            <p:spPr>
              <a:xfrm>
                <a:off x="910212" y="3551210"/>
                <a:ext cx="446979" cy="1048440"/>
              </a:xfrm>
              <a:custGeom>
                <a:avLst/>
                <a:gdLst/>
                <a:ahLst/>
                <a:cxnLst/>
                <a:rect l="l" t="t" r="r" b="b"/>
                <a:pathLst>
                  <a:path w="20141" h="47243" extrusionOk="0">
                    <a:moveTo>
                      <a:pt x="7227" y="0"/>
                    </a:moveTo>
                    <a:cubicBezTo>
                      <a:pt x="6744" y="0"/>
                      <a:pt x="6249" y="83"/>
                      <a:pt x="5742" y="260"/>
                    </a:cubicBezTo>
                    <a:cubicBezTo>
                      <a:pt x="1" y="2268"/>
                      <a:pt x="730" y="10811"/>
                      <a:pt x="3870" y="16455"/>
                    </a:cubicBezTo>
                    <a:cubicBezTo>
                      <a:pt x="7011" y="22099"/>
                      <a:pt x="7045" y="24722"/>
                      <a:pt x="6978" y="28558"/>
                    </a:cubicBezTo>
                    <a:cubicBezTo>
                      <a:pt x="6913" y="32394"/>
                      <a:pt x="6251" y="47243"/>
                      <a:pt x="6251" y="47243"/>
                    </a:cubicBezTo>
                    <a:lnTo>
                      <a:pt x="19743" y="47243"/>
                    </a:lnTo>
                    <a:cubicBezTo>
                      <a:pt x="19743" y="47243"/>
                      <a:pt x="20140" y="21018"/>
                      <a:pt x="17957" y="14669"/>
                    </a:cubicBezTo>
                    <a:cubicBezTo>
                      <a:pt x="15968" y="8880"/>
                      <a:pt x="12223" y="0"/>
                      <a:pt x="72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51"/>
              <p:cNvSpPr/>
              <p:nvPr/>
            </p:nvSpPr>
            <p:spPr>
              <a:xfrm>
                <a:off x="2480106" y="4451875"/>
                <a:ext cx="337148" cy="259430"/>
              </a:xfrm>
              <a:custGeom>
                <a:avLst/>
                <a:gdLst/>
                <a:ahLst/>
                <a:cxnLst/>
                <a:rect l="l" t="t" r="r" b="b"/>
                <a:pathLst>
                  <a:path w="15192" h="11690" extrusionOk="0">
                    <a:moveTo>
                      <a:pt x="5594" y="0"/>
                    </a:moveTo>
                    <a:lnTo>
                      <a:pt x="1415" y="464"/>
                    </a:lnTo>
                    <a:cubicBezTo>
                      <a:pt x="1415" y="464"/>
                      <a:pt x="1515" y="2959"/>
                      <a:pt x="757" y="3939"/>
                    </a:cubicBezTo>
                    <a:cubicBezTo>
                      <a:pt x="1" y="4920"/>
                      <a:pt x="747" y="6789"/>
                      <a:pt x="2644" y="7454"/>
                    </a:cubicBezTo>
                    <a:cubicBezTo>
                      <a:pt x="4542" y="8120"/>
                      <a:pt x="5742" y="10378"/>
                      <a:pt x="8071" y="11365"/>
                    </a:cubicBezTo>
                    <a:cubicBezTo>
                      <a:pt x="8608" y="11593"/>
                      <a:pt x="9228" y="11690"/>
                      <a:pt x="9870" y="11690"/>
                    </a:cubicBezTo>
                    <a:cubicBezTo>
                      <a:pt x="12014" y="11690"/>
                      <a:pt x="14403" y="10609"/>
                      <a:pt x="14745" y="9696"/>
                    </a:cubicBezTo>
                    <a:cubicBezTo>
                      <a:pt x="15191" y="8509"/>
                      <a:pt x="12563" y="8894"/>
                      <a:pt x="10496" y="7972"/>
                    </a:cubicBezTo>
                    <a:cubicBezTo>
                      <a:pt x="8428" y="7051"/>
                      <a:pt x="5594" y="0"/>
                      <a:pt x="55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51"/>
              <p:cNvSpPr/>
              <p:nvPr/>
            </p:nvSpPr>
            <p:spPr>
              <a:xfrm>
                <a:off x="2480106" y="4506667"/>
                <a:ext cx="337126" cy="204637"/>
              </a:xfrm>
              <a:custGeom>
                <a:avLst/>
                <a:gdLst/>
                <a:ahLst/>
                <a:cxnLst/>
                <a:rect l="l" t="t" r="r" b="b"/>
                <a:pathLst>
                  <a:path w="15191" h="9221" extrusionOk="0">
                    <a:moveTo>
                      <a:pt x="1286" y="0"/>
                    </a:moveTo>
                    <a:cubicBezTo>
                      <a:pt x="1191" y="562"/>
                      <a:pt x="1031" y="1116"/>
                      <a:pt x="757" y="1470"/>
                    </a:cubicBezTo>
                    <a:cubicBezTo>
                      <a:pt x="1" y="2451"/>
                      <a:pt x="746" y="4319"/>
                      <a:pt x="2644" y="4985"/>
                    </a:cubicBezTo>
                    <a:cubicBezTo>
                      <a:pt x="4542" y="5652"/>
                      <a:pt x="5742" y="7910"/>
                      <a:pt x="8071" y="8896"/>
                    </a:cubicBezTo>
                    <a:cubicBezTo>
                      <a:pt x="8608" y="9124"/>
                      <a:pt x="9228" y="9221"/>
                      <a:pt x="9870" y="9221"/>
                    </a:cubicBezTo>
                    <a:cubicBezTo>
                      <a:pt x="12014" y="9221"/>
                      <a:pt x="14403" y="8140"/>
                      <a:pt x="14745" y="7227"/>
                    </a:cubicBezTo>
                    <a:cubicBezTo>
                      <a:pt x="15190" y="6040"/>
                      <a:pt x="12562" y="6425"/>
                      <a:pt x="10496" y="5503"/>
                    </a:cubicBezTo>
                    <a:cubicBezTo>
                      <a:pt x="9710" y="5153"/>
                      <a:pt x="8815" y="3919"/>
                      <a:pt x="8006" y="2523"/>
                    </a:cubicBezTo>
                    <a:cubicBezTo>
                      <a:pt x="7346" y="3047"/>
                      <a:pt x="6687" y="3265"/>
                      <a:pt x="6045" y="3265"/>
                    </a:cubicBezTo>
                    <a:cubicBezTo>
                      <a:pt x="4187" y="3265"/>
                      <a:pt x="2472" y="1446"/>
                      <a:pt x="12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51"/>
              <p:cNvSpPr/>
              <p:nvPr/>
            </p:nvSpPr>
            <p:spPr>
              <a:xfrm>
                <a:off x="2483479" y="4545792"/>
                <a:ext cx="326696" cy="165512"/>
              </a:xfrm>
              <a:custGeom>
                <a:avLst/>
                <a:gdLst/>
                <a:ahLst/>
                <a:cxnLst/>
                <a:rect l="l" t="t" r="r" b="b"/>
                <a:pathLst>
                  <a:path w="14721" h="7458" extrusionOk="0">
                    <a:moveTo>
                      <a:pt x="440" y="0"/>
                    </a:moveTo>
                    <a:lnTo>
                      <a:pt x="440" y="0"/>
                    </a:lnTo>
                    <a:cubicBezTo>
                      <a:pt x="0" y="1022"/>
                      <a:pt x="768" y="2617"/>
                      <a:pt x="2492" y="3222"/>
                    </a:cubicBezTo>
                    <a:cubicBezTo>
                      <a:pt x="4390" y="3887"/>
                      <a:pt x="5590" y="6146"/>
                      <a:pt x="7919" y="7133"/>
                    </a:cubicBezTo>
                    <a:cubicBezTo>
                      <a:pt x="8456" y="7361"/>
                      <a:pt x="9076" y="7458"/>
                      <a:pt x="9718" y="7458"/>
                    </a:cubicBezTo>
                    <a:cubicBezTo>
                      <a:pt x="11862" y="7458"/>
                      <a:pt x="14251" y="6377"/>
                      <a:pt x="14593" y="5463"/>
                    </a:cubicBezTo>
                    <a:cubicBezTo>
                      <a:pt x="14720" y="5127"/>
                      <a:pt x="14593" y="4919"/>
                      <a:pt x="14307" y="4770"/>
                    </a:cubicBezTo>
                    <a:cubicBezTo>
                      <a:pt x="13507" y="5549"/>
                      <a:pt x="11550" y="6301"/>
                      <a:pt x="9762" y="6301"/>
                    </a:cubicBezTo>
                    <a:cubicBezTo>
                      <a:pt x="9120" y="6301"/>
                      <a:pt x="8500" y="6204"/>
                      <a:pt x="7964" y="5977"/>
                    </a:cubicBezTo>
                    <a:cubicBezTo>
                      <a:pt x="5635" y="4990"/>
                      <a:pt x="4435" y="2730"/>
                      <a:pt x="2538" y="2064"/>
                    </a:cubicBezTo>
                    <a:cubicBezTo>
                      <a:pt x="1390" y="1662"/>
                      <a:pt x="667" y="820"/>
                      <a:pt x="4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51"/>
              <p:cNvSpPr/>
              <p:nvPr/>
            </p:nvSpPr>
            <p:spPr>
              <a:xfrm>
                <a:off x="2511485" y="4462105"/>
                <a:ext cx="399" cy="3906"/>
              </a:xfrm>
              <a:custGeom>
                <a:avLst/>
                <a:gdLst/>
                <a:ahLst/>
                <a:cxnLst/>
                <a:rect l="l" t="t" r="r" b="b"/>
                <a:pathLst>
                  <a:path w="18" h="176" extrusionOk="0">
                    <a:moveTo>
                      <a:pt x="18" y="0"/>
                    </a:moveTo>
                    <a:lnTo>
                      <a:pt x="1" y="3"/>
                    </a:lnTo>
                    <a:cubicBezTo>
                      <a:pt x="1" y="3"/>
                      <a:pt x="3" y="69"/>
                      <a:pt x="4" y="176"/>
                    </a:cubicBezTo>
                    <a:cubicBezTo>
                      <a:pt x="10" y="117"/>
                      <a:pt x="14" y="58"/>
                      <a:pt x="18" y="0"/>
                    </a:cubicBezTo>
                    <a:close/>
                  </a:path>
                </a:pathLst>
              </a:custGeom>
              <a:solidFill>
                <a:srgbClr val="9B8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51"/>
              <p:cNvSpPr/>
              <p:nvPr/>
            </p:nvSpPr>
            <p:spPr>
              <a:xfrm>
                <a:off x="2319523" y="4451875"/>
                <a:ext cx="304437" cy="307544"/>
              </a:xfrm>
              <a:custGeom>
                <a:avLst/>
                <a:gdLst/>
                <a:ahLst/>
                <a:cxnLst/>
                <a:rect l="l" t="t" r="r" b="b"/>
                <a:pathLst>
                  <a:path w="13718" h="13858" extrusionOk="0">
                    <a:moveTo>
                      <a:pt x="3446" y="0"/>
                    </a:moveTo>
                    <a:cubicBezTo>
                      <a:pt x="3446" y="0"/>
                      <a:pt x="2701" y="2383"/>
                      <a:pt x="1659" y="3053"/>
                    </a:cubicBezTo>
                    <a:cubicBezTo>
                      <a:pt x="617" y="3722"/>
                      <a:pt x="0" y="5663"/>
                      <a:pt x="1564" y="6929"/>
                    </a:cubicBezTo>
                    <a:cubicBezTo>
                      <a:pt x="3127" y="8193"/>
                      <a:pt x="4190" y="10792"/>
                      <a:pt x="6051" y="12505"/>
                    </a:cubicBezTo>
                    <a:cubicBezTo>
                      <a:pt x="7087" y="13458"/>
                      <a:pt x="8838" y="13858"/>
                      <a:pt x="10328" y="13858"/>
                    </a:cubicBezTo>
                    <a:cubicBezTo>
                      <a:pt x="11515" y="13858"/>
                      <a:pt x="12536" y="13604"/>
                      <a:pt x="12899" y="13175"/>
                    </a:cubicBezTo>
                    <a:cubicBezTo>
                      <a:pt x="13717" y="12207"/>
                      <a:pt x="11112" y="11687"/>
                      <a:pt x="9475" y="10124"/>
                    </a:cubicBezTo>
                    <a:cubicBezTo>
                      <a:pt x="7838" y="8560"/>
                      <a:pt x="7538" y="968"/>
                      <a:pt x="7538" y="968"/>
                    </a:cubicBez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51"/>
              <p:cNvSpPr/>
              <p:nvPr/>
            </p:nvSpPr>
            <p:spPr>
              <a:xfrm>
                <a:off x="2319523" y="4503360"/>
                <a:ext cx="304415" cy="256035"/>
              </a:xfrm>
              <a:custGeom>
                <a:avLst/>
                <a:gdLst/>
                <a:ahLst/>
                <a:cxnLst/>
                <a:rect l="l" t="t" r="r" b="b"/>
                <a:pathLst>
                  <a:path w="13717" h="11537" extrusionOk="0">
                    <a:moveTo>
                      <a:pt x="2356" y="0"/>
                    </a:moveTo>
                    <a:cubicBezTo>
                      <a:pt x="2145" y="306"/>
                      <a:pt x="1911" y="569"/>
                      <a:pt x="1659" y="731"/>
                    </a:cubicBezTo>
                    <a:cubicBezTo>
                      <a:pt x="616" y="1402"/>
                      <a:pt x="0" y="3343"/>
                      <a:pt x="1563" y="4608"/>
                    </a:cubicBezTo>
                    <a:cubicBezTo>
                      <a:pt x="3126" y="5873"/>
                      <a:pt x="4189" y="8473"/>
                      <a:pt x="6051" y="10184"/>
                    </a:cubicBezTo>
                    <a:cubicBezTo>
                      <a:pt x="7087" y="11137"/>
                      <a:pt x="8839" y="11537"/>
                      <a:pt x="10329" y="11537"/>
                    </a:cubicBezTo>
                    <a:cubicBezTo>
                      <a:pt x="11515" y="11537"/>
                      <a:pt x="12535" y="11283"/>
                      <a:pt x="12898" y="10854"/>
                    </a:cubicBezTo>
                    <a:cubicBezTo>
                      <a:pt x="13716" y="9885"/>
                      <a:pt x="11112" y="9366"/>
                      <a:pt x="9475" y="7804"/>
                    </a:cubicBezTo>
                    <a:cubicBezTo>
                      <a:pt x="8966" y="7317"/>
                      <a:pt x="8586" y="6248"/>
                      <a:pt x="8304" y="5005"/>
                    </a:cubicBezTo>
                    <a:cubicBezTo>
                      <a:pt x="8041" y="5420"/>
                      <a:pt x="7638" y="5656"/>
                      <a:pt x="7181" y="5656"/>
                    </a:cubicBezTo>
                    <a:cubicBezTo>
                      <a:pt x="6885" y="5656"/>
                      <a:pt x="6566" y="5557"/>
                      <a:pt x="6247" y="5344"/>
                    </a:cubicBezTo>
                    <a:cubicBezTo>
                      <a:pt x="4324" y="3806"/>
                      <a:pt x="3151" y="2261"/>
                      <a:pt x="23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51"/>
              <p:cNvSpPr/>
              <p:nvPr/>
            </p:nvSpPr>
            <p:spPr>
              <a:xfrm>
                <a:off x="2329377" y="4540244"/>
                <a:ext cx="282089" cy="219173"/>
              </a:xfrm>
              <a:custGeom>
                <a:avLst/>
                <a:gdLst/>
                <a:ahLst/>
                <a:cxnLst/>
                <a:rect l="l" t="t" r="r" b="b"/>
                <a:pathLst>
                  <a:path w="12711" h="9876" extrusionOk="0">
                    <a:moveTo>
                      <a:pt x="423" y="1"/>
                    </a:moveTo>
                    <a:lnTo>
                      <a:pt x="423" y="1"/>
                    </a:lnTo>
                    <a:cubicBezTo>
                      <a:pt x="0" y="878"/>
                      <a:pt x="41" y="2073"/>
                      <a:pt x="1120" y="2947"/>
                    </a:cubicBezTo>
                    <a:cubicBezTo>
                      <a:pt x="2683" y="4211"/>
                      <a:pt x="3745" y="6811"/>
                      <a:pt x="5607" y="8523"/>
                    </a:cubicBezTo>
                    <a:cubicBezTo>
                      <a:pt x="6644" y="9475"/>
                      <a:pt x="8396" y="9875"/>
                      <a:pt x="9886" y="9875"/>
                    </a:cubicBezTo>
                    <a:cubicBezTo>
                      <a:pt x="11072" y="9875"/>
                      <a:pt x="12092" y="9622"/>
                      <a:pt x="12455" y="9193"/>
                    </a:cubicBezTo>
                    <a:cubicBezTo>
                      <a:pt x="12711" y="8891"/>
                      <a:pt x="12631" y="8632"/>
                      <a:pt x="12351" y="8370"/>
                    </a:cubicBezTo>
                    <a:cubicBezTo>
                      <a:pt x="11859" y="8638"/>
                      <a:pt x="11039" y="8790"/>
                      <a:pt x="10121" y="8790"/>
                    </a:cubicBezTo>
                    <a:cubicBezTo>
                      <a:pt x="8635" y="8790"/>
                      <a:pt x="6890" y="8391"/>
                      <a:pt x="5855" y="7439"/>
                    </a:cubicBezTo>
                    <a:cubicBezTo>
                      <a:pt x="3993" y="5728"/>
                      <a:pt x="2931" y="3128"/>
                      <a:pt x="1368" y="1863"/>
                    </a:cubicBezTo>
                    <a:cubicBezTo>
                      <a:pt x="692" y="1315"/>
                      <a:pt x="425" y="643"/>
                      <a:pt x="4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51"/>
              <p:cNvSpPr/>
              <p:nvPr/>
            </p:nvSpPr>
            <p:spPr>
              <a:xfrm>
                <a:off x="2207542" y="3273609"/>
                <a:ext cx="184819" cy="295804"/>
              </a:xfrm>
              <a:custGeom>
                <a:avLst/>
                <a:gdLst/>
                <a:ahLst/>
                <a:cxnLst/>
                <a:rect l="l" t="t" r="r" b="b"/>
                <a:pathLst>
                  <a:path w="8328" h="13329" extrusionOk="0">
                    <a:moveTo>
                      <a:pt x="0" y="0"/>
                    </a:moveTo>
                    <a:cubicBezTo>
                      <a:pt x="0" y="1"/>
                      <a:pt x="1292" y="11678"/>
                      <a:pt x="2725" y="12976"/>
                    </a:cubicBezTo>
                    <a:cubicBezTo>
                      <a:pt x="3178" y="13222"/>
                      <a:pt x="3668" y="13329"/>
                      <a:pt x="4156" y="13329"/>
                    </a:cubicBezTo>
                    <a:cubicBezTo>
                      <a:pt x="6248" y="13329"/>
                      <a:pt x="8328" y="11381"/>
                      <a:pt x="7483" y="10109"/>
                    </a:cubicBezTo>
                    <a:cubicBezTo>
                      <a:pt x="6440" y="8541"/>
                      <a:pt x="3351" y="332"/>
                      <a:pt x="3351" y="33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51"/>
              <p:cNvSpPr/>
              <p:nvPr/>
            </p:nvSpPr>
            <p:spPr>
              <a:xfrm>
                <a:off x="1822375" y="2872620"/>
                <a:ext cx="135951" cy="138748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6252" extrusionOk="0">
                    <a:moveTo>
                      <a:pt x="3063" y="1"/>
                    </a:moveTo>
                    <a:cubicBezTo>
                      <a:pt x="1372" y="1"/>
                      <a:pt x="0" y="1399"/>
                      <a:pt x="0" y="3126"/>
                    </a:cubicBezTo>
                    <a:cubicBezTo>
                      <a:pt x="0" y="4852"/>
                      <a:pt x="1372" y="6251"/>
                      <a:pt x="3063" y="6251"/>
                    </a:cubicBezTo>
                    <a:cubicBezTo>
                      <a:pt x="4754" y="6251"/>
                      <a:pt x="6126" y="4852"/>
                      <a:pt x="6126" y="3126"/>
                    </a:cubicBezTo>
                    <a:cubicBezTo>
                      <a:pt x="6126" y="1399"/>
                      <a:pt x="4754" y="1"/>
                      <a:pt x="30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51"/>
              <p:cNvSpPr/>
              <p:nvPr/>
            </p:nvSpPr>
            <p:spPr>
              <a:xfrm>
                <a:off x="2061984" y="3630480"/>
                <a:ext cx="762690" cy="857496"/>
              </a:xfrm>
              <a:custGeom>
                <a:avLst/>
                <a:gdLst/>
                <a:ahLst/>
                <a:cxnLst/>
                <a:rect l="l" t="t" r="r" b="b"/>
                <a:pathLst>
                  <a:path w="34367" h="38639" extrusionOk="0">
                    <a:moveTo>
                      <a:pt x="21109" y="0"/>
                    </a:moveTo>
                    <a:cubicBezTo>
                      <a:pt x="14584" y="0"/>
                      <a:pt x="7960" y="733"/>
                      <a:pt x="7960" y="733"/>
                    </a:cubicBezTo>
                    <a:lnTo>
                      <a:pt x="920" y="6655"/>
                    </a:lnTo>
                    <a:lnTo>
                      <a:pt x="970" y="7430"/>
                    </a:lnTo>
                    <a:cubicBezTo>
                      <a:pt x="970" y="7430"/>
                      <a:pt x="1" y="13053"/>
                      <a:pt x="6591" y="13246"/>
                    </a:cubicBezTo>
                    <a:cubicBezTo>
                      <a:pt x="6693" y="13248"/>
                      <a:pt x="6796" y="13250"/>
                      <a:pt x="6901" y="13250"/>
                    </a:cubicBezTo>
                    <a:cubicBezTo>
                      <a:pt x="13566" y="13250"/>
                      <a:pt x="25745" y="7302"/>
                      <a:pt x="25746" y="7302"/>
                    </a:cubicBezTo>
                    <a:lnTo>
                      <a:pt x="25746" y="7302"/>
                    </a:lnTo>
                    <a:lnTo>
                      <a:pt x="19580" y="37670"/>
                    </a:lnTo>
                    <a:lnTo>
                      <a:pt x="25976" y="38639"/>
                    </a:lnTo>
                    <a:cubicBezTo>
                      <a:pt x="25976" y="38639"/>
                      <a:pt x="34366" y="6310"/>
                      <a:pt x="33636" y="3044"/>
                    </a:cubicBezTo>
                    <a:cubicBezTo>
                      <a:pt x="33097" y="628"/>
                      <a:pt x="27145" y="0"/>
                      <a:pt x="211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51"/>
              <p:cNvSpPr/>
              <p:nvPr/>
            </p:nvSpPr>
            <p:spPr>
              <a:xfrm>
                <a:off x="1905840" y="3667363"/>
                <a:ext cx="810093" cy="840008"/>
              </a:xfrm>
              <a:custGeom>
                <a:avLst/>
                <a:gdLst/>
                <a:ahLst/>
                <a:cxnLst/>
                <a:rect l="l" t="t" r="r" b="b"/>
                <a:pathLst>
                  <a:path w="36503" h="37851" extrusionOk="0">
                    <a:moveTo>
                      <a:pt x="25936" y="0"/>
                    </a:moveTo>
                    <a:cubicBezTo>
                      <a:pt x="19762" y="0"/>
                      <a:pt x="13012" y="609"/>
                      <a:pt x="13012" y="609"/>
                    </a:cubicBezTo>
                    <a:lnTo>
                      <a:pt x="1996" y="5865"/>
                    </a:lnTo>
                    <a:lnTo>
                      <a:pt x="0" y="8664"/>
                    </a:lnTo>
                    <a:cubicBezTo>
                      <a:pt x="0" y="8664"/>
                      <a:pt x="487" y="13709"/>
                      <a:pt x="7077" y="13902"/>
                    </a:cubicBezTo>
                    <a:cubicBezTo>
                      <a:pt x="7193" y="13906"/>
                      <a:pt x="7311" y="13908"/>
                      <a:pt x="7430" y="13908"/>
                    </a:cubicBezTo>
                    <a:cubicBezTo>
                      <a:pt x="14084" y="13908"/>
                      <a:pt x="25578" y="8662"/>
                      <a:pt x="25579" y="8662"/>
                    </a:cubicBezTo>
                    <a:lnTo>
                      <a:pt x="25579" y="8662"/>
                    </a:lnTo>
                    <a:lnTo>
                      <a:pt x="20656" y="36882"/>
                    </a:lnTo>
                    <a:lnTo>
                      <a:pt x="27053" y="37851"/>
                    </a:lnTo>
                    <a:cubicBezTo>
                      <a:pt x="27053" y="37851"/>
                      <a:pt x="36502" y="5187"/>
                      <a:pt x="35920" y="1892"/>
                    </a:cubicBezTo>
                    <a:cubicBezTo>
                      <a:pt x="35658" y="408"/>
                      <a:pt x="30990" y="0"/>
                      <a:pt x="259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51"/>
              <p:cNvSpPr/>
              <p:nvPr/>
            </p:nvSpPr>
            <p:spPr>
              <a:xfrm>
                <a:off x="1747699" y="2600723"/>
                <a:ext cx="520658" cy="539145"/>
              </a:xfrm>
              <a:custGeom>
                <a:avLst/>
                <a:gdLst/>
                <a:ahLst/>
                <a:cxnLst/>
                <a:rect l="l" t="t" r="r" b="b"/>
                <a:pathLst>
                  <a:path w="23461" h="24294" extrusionOk="0">
                    <a:moveTo>
                      <a:pt x="10743" y="0"/>
                    </a:moveTo>
                    <a:cubicBezTo>
                      <a:pt x="8084" y="0"/>
                      <a:pt x="5311" y="1494"/>
                      <a:pt x="3365" y="3916"/>
                    </a:cubicBezTo>
                    <a:cubicBezTo>
                      <a:pt x="1161" y="6660"/>
                      <a:pt x="1" y="15707"/>
                      <a:pt x="1006" y="19545"/>
                    </a:cubicBezTo>
                    <a:cubicBezTo>
                      <a:pt x="2128" y="23833"/>
                      <a:pt x="6857" y="24293"/>
                      <a:pt x="8835" y="24293"/>
                    </a:cubicBezTo>
                    <a:cubicBezTo>
                      <a:pt x="9376" y="24293"/>
                      <a:pt x="9712" y="24259"/>
                      <a:pt x="9712" y="24259"/>
                    </a:cubicBezTo>
                    <a:cubicBezTo>
                      <a:pt x="9712" y="24259"/>
                      <a:pt x="10598" y="22561"/>
                      <a:pt x="10825" y="21001"/>
                    </a:cubicBezTo>
                    <a:cubicBezTo>
                      <a:pt x="10054" y="20642"/>
                      <a:pt x="8705" y="19312"/>
                      <a:pt x="7466" y="17353"/>
                    </a:cubicBezTo>
                    <a:cubicBezTo>
                      <a:pt x="5958" y="17237"/>
                      <a:pt x="4251" y="15255"/>
                      <a:pt x="5137" y="13779"/>
                    </a:cubicBezTo>
                    <a:cubicBezTo>
                      <a:pt x="8235" y="13337"/>
                      <a:pt x="15246" y="5294"/>
                      <a:pt x="15247" y="5294"/>
                    </a:cubicBezTo>
                    <a:lnTo>
                      <a:pt x="15247" y="5294"/>
                    </a:lnTo>
                    <a:lnTo>
                      <a:pt x="11513" y="22479"/>
                    </a:lnTo>
                    <a:cubicBezTo>
                      <a:pt x="11513" y="22479"/>
                      <a:pt x="12312" y="22320"/>
                      <a:pt x="13172" y="22320"/>
                    </a:cubicBezTo>
                    <a:cubicBezTo>
                      <a:pt x="14157" y="22320"/>
                      <a:pt x="15221" y="22529"/>
                      <a:pt x="15247" y="23422"/>
                    </a:cubicBezTo>
                    <a:cubicBezTo>
                      <a:pt x="23460" y="20474"/>
                      <a:pt x="19400" y="1945"/>
                      <a:pt x="15247" y="1777"/>
                    </a:cubicBezTo>
                    <a:cubicBezTo>
                      <a:pt x="13927" y="550"/>
                      <a:pt x="12356" y="0"/>
                      <a:pt x="107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51"/>
              <p:cNvSpPr/>
              <p:nvPr/>
            </p:nvSpPr>
            <p:spPr>
              <a:xfrm>
                <a:off x="2003175" y="2640314"/>
                <a:ext cx="264046" cy="480224"/>
              </a:xfrm>
              <a:custGeom>
                <a:avLst/>
                <a:gdLst/>
                <a:ahLst/>
                <a:cxnLst/>
                <a:rect l="l" t="t" r="r" b="b"/>
                <a:pathLst>
                  <a:path w="11898" h="21639" extrusionOk="0">
                    <a:moveTo>
                      <a:pt x="3811" y="0"/>
                    </a:moveTo>
                    <a:lnTo>
                      <a:pt x="3811" y="0"/>
                    </a:lnTo>
                    <a:cubicBezTo>
                      <a:pt x="6661" y="5007"/>
                      <a:pt x="7868" y="17146"/>
                      <a:pt x="1354" y="19483"/>
                    </a:cubicBezTo>
                    <a:cubicBezTo>
                      <a:pt x="1338" y="18963"/>
                      <a:pt x="970" y="18675"/>
                      <a:pt x="472" y="18526"/>
                    </a:cubicBezTo>
                    <a:lnTo>
                      <a:pt x="1" y="20695"/>
                    </a:lnTo>
                    <a:cubicBezTo>
                      <a:pt x="1" y="20695"/>
                      <a:pt x="800" y="20536"/>
                      <a:pt x="1659" y="20536"/>
                    </a:cubicBezTo>
                    <a:cubicBezTo>
                      <a:pt x="2645" y="20536"/>
                      <a:pt x="3708" y="20745"/>
                      <a:pt x="3735" y="21638"/>
                    </a:cubicBezTo>
                    <a:cubicBezTo>
                      <a:pt x="11897" y="18709"/>
                      <a:pt x="7936" y="390"/>
                      <a:pt x="38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51"/>
              <p:cNvSpPr/>
              <p:nvPr/>
            </p:nvSpPr>
            <p:spPr>
              <a:xfrm>
                <a:off x="1675907" y="3079229"/>
                <a:ext cx="641008" cy="82185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37033" extrusionOk="0">
                    <a:moveTo>
                      <a:pt x="12482" y="0"/>
                    </a:moveTo>
                    <a:cubicBezTo>
                      <a:pt x="12482" y="0"/>
                      <a:pt x="6494" y="383"/>
                      <a:pt x="3975" y="2225"/>
                    </a:cubicBezTo>
                    <a:cubicBezTo>
                      <a:pt x="1454" y="4066"/>
                      <a:pt x="0" y="12692"/>
                      <a:pt x="0" y="12692"/>
                    </a:cubicBezTo>
                    <a:lnTo>
                      <a:pt x="7321" y="14958"/>
                    </a:lnTo>
                    <a:cubicBezTo>
                      <a:pt x="7321" y="14958"/>
                      <a:pt x="638" y="27045"/>
                      <a:pt x="10824" y="37032"/>
                    </a:cubicBezTo>
                    <a:cubicBezTo>
                      <a:pt x="17414" y="30055"/>
                      <a:pt x="24813" y="26165"/>
                      <a:pt x="28884" y="25196"/>
                    </a:cubicBezTo>
                    <a:cubicBezTo>
                      <a:pt x="25588" y="16085"/>
                      <a:pt x="25610" y="12164"/>
                      <a:pt x="25610" y="12164"/>
                    </a:cubicBezTo>
                    <a:lnTo>
                      <a:pt x="28392" y="11112"/>
                    </a:lnTo>
                    <a:cubicBezTo>
                      <a:pt x="28392" y="11112"/>
                      <a:pt x="26247" y="5582"/>
                      <a:pt x="21950" y="2093"/>
                    </a:cubicBezTo>
                    <a:cubicBezTo>
                      <a:pt x="19966" y="481"/>
                      <a:pt x="16190" y="381"/>
                      <a:pt x="124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51"/>
              <p:cNvSpPr/>
              <p:nvPr/>
            </p:nvSpPr>
            <p:spPr>
              <a:xfrm>
                <a:off x="1910633" y="2980674"/>
                <a:ext cx="114824" cy="165645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7464" extrusionOk="0">
                    <a:moveTo>
                      <a:pt x="295" y="0"/>
                    </a:moveTo>
                    <a:cubicBezTo>
                      <a:pt x="295" y="0"/>
                      <a:pt x="1" y="4760"/>
                      <a:pt x="105" y="5363"/>
                    </a:cubicBezTo>
                    <a:cubicBezTo>
                      <a:pt x="365" y="6871"/>
                      <a:pt x="2131" y="7464"/>
                      <a:pt x="3523" y="7464"/>
                    </a:cubicBezTo>
                    <a:cubicBezTo>
                      <a:pt x="4297" y="7464"/>
                      <a:pt x="4955" y="7280"/>
                      <a:pt x="5173" y="6969"/>
                    </a:cubicBezTo>
                    <a:lnTo>
                      <a:pt x="5173" y="3310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51"/>
              <p:cNvSpPr/>
              <p:nvPr/>
            </p:nvSpPr>
            <p:spPr>
              <a:xfrm>
                <a:off x="1861700" y="2677197"/>
                <a:ext cx="287304" cy="409496"/>
              </a:xfrm>
              <a:custGeom>
                <a:avLst/>
                <a:gdLst/>
                <a:ahLst/>
                <a:cxnLst/>
                <a:rect l="l" t="t" r="r" b="b"/>
                <a:pathLst>
                  <a:path w="12946" h="18452" extrusionOk="0">
                    <a:moveTo>
                      <a:pt x="7667" y="0"/>
                    </a:moveTo>
                    <a:cubicBezTo>
                      <a:pt x="7621" y="0"/>
                      <a:pt x="7574" y="1"/>
                      <a:pt x="7527" y="2"/>
                    </a:cubicBezTo>
                    <a:cubicBezTo>
                      <a:pt x="4354" y="76"/>
                      <a:pt x="1476" y="7382"/>
                      <a:pt x="1476" y="7382"/>
                    </a:cubicBezTo>
                    <a:cubicBezTo>
                      <a:pt x="1476" y="7382"/>
                      <a:pt x="0" y="16828"/>
                      <a:pt x="8265" y="18452"/>
                    </a:cubicBezTo>
                    <a:cubicBezTo>
                      <a:pt x="11648" y="17530"/>
                      <a:pt x="12545" y="14687"/>
                      <a:pt x="12471" y="10850"/>
                    </a:cubicBezTo>
                    <a:cubicBezTo>
                      <a:pt x="12545" y="8268"/>
                      <a:pt x="12945" y="7087"/>
                      <a:pt x="12487" y="4726"/>
                    </a:cubicBezTo>
                    <a:cubicBezTo>
                      <a:pt x="12036" y="2400"/>
                      <a:pt x="10739" y="0"/>
                      <a:pt x="7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51"/>
              <p:cNvSpPr/>
              <p:nvPr/>
            </p:nvSpPr>
            <p:spPr>
              <a:xfrm>
                <a:off x="1933624" y="2698435"/>
                <a:ext cx="215378" cy="387370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17455" extrusionOk="0">
                    <a:moveTo>
                      <a:pt x="7181" y="0"/>
                    </a:moveTo>
                    <a:cubicBezTo>
                      <a:pt x="7176" y="0"/>
                      <a:pt x="7171" y="0"/>
                      <a:pt x="7166" y="0"/>
                    </a:cubicBezTo>
                    <a:cubicBezTo>
                      <a:pt x="3992" y="74"/>
                      <a:pt x="1115" y="7380"/>
                      <a:pt x="1115" y="7380"/>
                    </a:cubicBezTo>
                    <a:cubicBezTo>
                      <a:pt x="1115" y="7380"/>
                      <a:pt x="1" y="14525"/>
                      <a:pt x="5150" y="17454"/>
                    </a:cubicBezTo>
                    <a:cubicBezTo>
                      <a:pt x="8426" y="16494"/>
                      <a:pt x="9303" y="13680"/>
                      <a:pt x="9230" y="9893"/>
                    </a:cubicBezTo>
                    <a:cubicBezTo>
                      <a:pt x="9304" y="7311"/>
                      <a:pt x="9704" y="6130"/>
                      <a:pt x="9246" y="3769"/>
                    </a:cubicBezTo>
                    <a:cubicBezTo>
                      <a:pt x="8971" y="2353"/>
                      <a:pt x="8380" y="916"/>
                      <a:pt x="7270" y="3"/>
                    </a:cubicBezTo>
                    <a:cubicBezTo>
                      <a:pt x="7239" y="3"/>
                      <a:pt x="7211" y="0"/>
                      <a:pt x="71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51"/>
              <p:cNvSpPr/>
              <p:nvPr/>
            </p:nvSpPr>
            <p:spPr>
              <a:xfrm>
                <a:off x="1828634" y="2667410"/>
                <a:ext cx="328072" cy="257144"/>
              </a:xfrm>
              <a:custGeom>
                <a:avLst/>
                <a:gdLst/>
                <a:ahLst/>
                <a:cxnLst/>
                <a:rect l="l" t="t" r="r" b="b"/>
                <a:pathLst>
                  <a:path w="14783" h="11587" extrusionOk="0">
                    <a:moveTo>
                      <a:pt x="9799" y="0"/>
                    </a:moveTo>
                    <a:cubicBezTo>
                      <a:pt x="8715" y="0"/>
                      <a:pt x="7548" y="222"/>
                      <a:pt x="6482" y="649"/>
                    </a:cubicBezTo>
                    <a:cubicBezTo>
                      <a:pt x="3898" y="1682"/>
                      <a:pt x="0" y="7354"/>
                      <a:pt x="530" y="11586"/>
                    </a:cubicBezTo>
                    <a:cubicBezTo>
                      <a:pt x="6360" y="10406"/>
                      <a:pt x="14121" y="6263"/>
                      <a:pt x="14121" y="6263"/>
                    </a:cubicBezTo>
                    <a:cubicBezTo>
                      <a:pt x="14783" y="4939"/>
                      <a:pt x="14309" y="2678"/>
                      <a:pt x="13393" y="1398"/>
                    </a:cubicBezTo>
                    <a:cubicBezTo>
                      <a:pt x="12713" y="449"/>
                      <a:pt x="11340" y="0"/>
                      <a:pt x="97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51"/>
              <p:cNvSpPr/>
              <p:nvPr/>
            </p:nvSpPr>
            <p:spPr>
              <a:xfrm>
                <a:off x="2153704" y="3352391"/>
                <a:ext cx="220016" cy="158832"/>
              </a:xfrm>
              <a:custGeom>
                <a:avLst/>
                <a:gdLst/>
                <a:ahLst/>
                <a:cxnLst/>
                <a:rect l="l" t="t" r="r" b="b"/>
                <a:pathLst>
                  <a:path w="9914" h="7157" extrusionOk="0">
                    <a:moveTo>
                      <a:pt x="4534" y="1"/>
                    </a:moveTo>
                    <a:cubicBezTo>
                      <a:pt x="3816" y="1"/>
                      <a:pt x="3754" y="348"/>
                      <a:pt x="3500" y="633"/>
                    </a:cubicBezTo>
                    <a:cubicBezTo>
                      <a:pt x="3152" y="1025"/>
                      <a:pt x="756" y="4947"/>
                      <a:pt x="756" y="4947"/>
                    </a:cubicBezTo>
                    <a:cubicBezTo>
                      <a:pt x="756" y="4947"/>
                      <a:pt x="1" y="6560"/>
                      <a:pt x="756" y="6995"/>
                    </a:cubicBezTo>
                    <a:cubicBezTo>
                      <a:pt x="962" y="7114"/>
                      <a:pt x="1418" y="7157"/>
                      <a:pt x="1973" y="7157"/>
                    </a:cubicBezTo>
                    <a:cubicBezTo>
                      <a:pt x="3454" y="7157"/>
                      <a:pt x="5637" y="6849"/>
                      <a:pt x="5637" y="6849"/>
                    </a:cubicBezTo>
                    <a:cubicBezTo>
                      <a:pt x="5637" y="6849"/>
                      <a:pt x="7060" y="5368"/>
                      <a:pt x="7786" y="4526"/>
                    </a:cubicBezTo>
                    <a:cubicBezTo>
                      <a:pt x="8512" y="3684"/>
                      <a:pt x="9913" y="2038"/>
                      <a:pt x="9884" y="1820"/>
                    </a:cubicBezTo>
                    <a:cubicBezTo>
                      <a:pt x="9830" y="1435"/>
                      <a:pt x="7495" y="604"/>
                      <a:pt x="5665" y="169"/>
                    </a:cubicBezTo>
                    <a:cubicBezTo>
                      <a:pt x="5166" y="50"/>
                      <a:pt x="4804" y="1"/>
                      <a:pt x="45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51"/>
              <p:cNvSpPr/>
              <p:nvPr/>
            </p:nvSpPr>
            <p:spPr>
              <a:xfrm>
                <a:off x="2153859" y="3352391"/>
                <a:ext cx="221437" cy="155126"/>
              </a:xfrm>
              <a:custGeom>
                <a:avLst/>
                <a:gdLst/>
                <a:ahLst/>
                <a:cxnLst/>
                <a:rect l="l" t="t" r="r" b="b"/>
                <a:pathLst>
                  <a:path w="9978" h="6990" extrusionOk="0">
                    <a:moveTo>
                      <a:pt x="4527" y="1"/>
                    </a:moveTo>
                    <a:cubicBezTo>
                      <a:pt x="3809" y="1"/>
                      <a:pt x="3747" y="348"/>
                      <a:pt x="3493" y="633"/>
                    </a:cubicBezTo>
                    <a:cubicBezTo>
                      <a:pt x="3145" y="1025"/>
                      <a:pt x="749" y="4947"/>
                      <a:pt x="749" y="4947"/>
                    </a:cubicBezTo>
                    <a:cubicBezTo>
                      <a:pt x="749" y="4947"/>
                      <a:pt x="0" y="6547"/>
                      <a:pt x="741" y="6990"/>
                    </a:cubicBezTo>
                    <a:cubicBezTo>
                      <a:pt x="734" y="6378"/>
                      <a:pt x="1075" y="5644"/>
                      <a:pt x="1075" y="5644"/>
                    </a:cubicBezTo>
                    <a:cubicBezTo>
                      <a:pt x="1075" y="5644"/>
                      <a:pt x="3473" y="1723"/>
                      <a:pt x="3821" y="1330"/>
                    </a:cubicBezTo>
                    <a:cubicBezTo>
                      <a:pt x="4074" y="1045"/>
                      <a:pt x="4136" y="698"/>
                      <a:pt x="4855" y="698"/>
                    </a:cubicBezTo>
                    <a:cubicBezTo>
                      <a:pt x="5125" y="698"/>
                      <a:pt x="5486" y="747"/>
                      <a:pt x="5984" y="865"/>
                    </a:cubicBezTo>
                    <a:cubicBezTo>
                      <a:pt x="7354" y="1192"/>
                      <a:pt x="9065" y="1518"/>
                      <a:pt x="9877" y="1820"/>
                    </a:cubicBezTo>
                    <a:cubicBezTo>
                      <a:pt x="9978" y="1638"/>
                      <a:pt x="9753" y="1326"/>
                      <a:pt x="9708" y="1259"/>
                    </a:cubicBezTo>
                    <a:cubicBezTo>
                      <a:pt x="9447" y="867"/>
                      <a:pt x="7488" y="604"/>
                      <a:pt x="5658" y="169"/>
                    </a:cubicBezTo>
                    <a:cubicBezTo>
                      <a:pt x="5159" y="50"/>
                      <a:pt x="4797" y="1"/>
                      <a:pt x="45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51"/>
              <p:cNvSpPr/>
              <p:nvPr/>
            </p:nvSpPr>
            <p:spPr>
              <a:xfrm>
                <a:off x="1640666" y="3370034"/>
                <a:ext cx="647799" cy="376185"/>
              </a:xfrm>
              <a:custGeom>
                <a:avLst/>
                <a:gdLst/>
                <a:ahLst/>
                <a:cxnLst/>
                <a:rect l="l" t="t" r="r" b="b"/>
                <a:pathLst>
                  <a:path w="29190" h="16951" extrusionOk="0">
                    <a:moveTo>
                      <a:pt x="2919" y="1"/>
                    </a:moveTo>
                    <a:cubicBezTo>
                      <a:pt x="2919" y="1"/>
                      <a:pt x="1" y="11951"/>
                      <a:pt x="693" y="15785"/>
                    </a:cubicBezTo>
                    <a:cubicBezTo>
                      <a:pt x="842" y="16609"/>
                      <a:pt x="1799" y="16950"/>
                      <a:pt x="3248" y="16950"/>
                    </a:cubicBezTo>
                    <a:cubicBezTo>
                      <a:pt x="8541" y="16950"/>
                      <a:pt x="20406" y="12398"/>
                      <a:pt x="23464" y="10208"/>
                    </a:cubicBezTo>
                    <a:cubicBezTo>
                      <a:pt x="27010" y="9512"/>
                      <a:pt x="29098" y="7856"/>
                      <a:pt x="29190" y="5597"/>
                    </a:cubicBezTo>
                    <a:lnTo>
                      <a:pt x="29190" y="5597"/>
                    </a:lnTo>
                    <a:cubicBezTo>
                      <a:pt x="28296" y="5619"/>
                      <a:pt x="27538" y="5634"/>
                      <a:pt x="26902" y="5634"/>
                    </a:cubicBezTo>
                    <a:cubicBezTo>
                      <a:pt x="24995" y="5634"/>
                      <a:pt x="24179" y="5500"/>
                      <a:pt x="24048" y="5016"/>
                    </a:cubicBezTo>
                    <a:cubicBezTo>
                      <a:pt x="23873" y="4370"/>
                      <a:pt x="24483" y="3411"/>
                      <a:pt x="24048" y="3324"/>
                    </a:cubicBezTo>
                    <a:cubicBezTo>
                      <a:pt x="24041" y="3322"/>
                      <a:pt x="24033" y="3322"/>
                      <a:pt x="24025" y="3322"/>
                    </a:cubicBezTo>
                    <a:cubicBezTo>
                      <a:pt x="23563" y="3322"/>
                      <a:pt x="22116" y="5783"/>
                      <a:pt x="21259" y="6897"/>
                    </a:cubicBezTo>
                    <a:cubicBezTo>
                      <a:pt x="20387" y="8029"/>
                      <a:pt x="14810" y="9947"/>
                      <a:pt x="11760" y="10382"/>
                    </a:cubicBezTo>
                    <a:cubicBezTo>
                      <a:pt x="10956" y="10497"/>
                      <a:pt x="10241" y="10539"/>
                      <a:pt x="9625" y="10539"/>
                    </a:cubicBezTo>
                    <a:cubicBezTo>
                      <a:pt x="7903" y="10539"/>
                      <a:pt x="6948" y="10209"/>
                      <a:pt x="6948" y="10209"/>
                    </a:cubicBezTo>
                    <a:lnTo>
                      <a:pt x="8908" y="1854"/>
                    </a:lnTo>
                    <a:lnTo>
                      <a:pt x="29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51"/>
              <p:cNvSpPr/>
              <p:nvPr/>
            </p:nvSpPr>
            <p:spPr>
              <a:xfrm>
                <a:off x="2248131" y="3396642"/>
                <a:ext cx="112161" cy="102241"/>
              </a:xfrm>
              <a:custGeom>
                <a:avLst/>
                <a:gdLst/>
                <a:ahLst/>
                <a:cxnLst/>
                <a:rect l="l" t="t" r="r" b="b"/>
                <a:pathLst>
                  <a:path w="5054" h="4607" extrusionOk="0">
                    <a:moveTo>
                      <a:pt x="2766" y="1"/>
                    </a:moveTo>
                    <a:cubicBezTo>
                      <a:pt x="2599" y="1"/>
                      <a:pt x="2512" y="78"/>
                      <a:pt x="2474" y="136"/>
                    </a:cubicBezTo>
                    <a:cubicBezTo>
                      <a:pt x="2398" y="251"/>
                      <a:pt x="2514" y="600"/>
                      <a:pt x="2964" y="992"/>
                    </a:cubicBezTo>
                    <a:cubicBezTo>
                      <a:pt x="3413" y="1385"/>
                      <a:pt x="3748" y="2067"/>
                      <a:pt x="3748" y="2067"/>
                    </a:cubicBezTo>
                    <a:cubicBezTo>
                      <a:pt x="3748" y="2067"/>
                      <a:pt x="2774" y="1006"/>
                      <a:pt x="2194" y="847"/>
                    </a:cubicBezTo>
                    <a:cubicBezTo>
                      <a:pt x="2068" y="813"/>
                      <a:pt x="1950" y="797"/>
                      <a:pt x="1842" y="797"/>
                    </a:cubicBezTo>
                    <a:cubicBezTo>
                      <a:pt x="1455" y="797"/>
                      <a:pt x="1221" y="1000"/>
                      <a:pt x="1361" y="1239"/>
                    </a:cubicBezTo>
                    <a:cubicBezTo>
                      <a:pt x="1540" y="1544"/>
                      <a:pt x="2412" y="1863"/>
                      <a:pt x="2717" y="2226"/>
                    </a:cubicBezTo>
                    <a:cubicBezTo>
                      <a:pt x="3021" y="2590"/>
                      <a:pt x="3153" y="2908"/>
                      <a:pt x="3153" y="2908"/>
                    </a:cubicBezTo>
                    <a:cubicBezTo>
                      <a:pt x="3153" y="2908"/>
                      <a:pt x="1874" y="2168"/>
                      <a:pt x="1149" y="2038"/>
                    </a:cubicBezTo>
                    <a:cubicBezTo>
                      <a:pt x="1071" y="2024"/>
                      <a:pt x="1000" y="2017"/>
                      <a:pt x="935" y="2017"/>
                    </a:cubicBezTo>
                    <a:cubicBezTo>
                      <a:pt x="387" y="2017"/>
                      <a:pt x="275" y="2470"/>
                      <a:pt x="742" y="2677"/>
                    </a:cubicBezTo>
                    <a:cubicBezTo>
                      <a:pt x="1264" y="2908"/>
                      <a:pt x="2063" y="3345"/>
                      <a:pt x="2223" y="3562"/>
                    </a:cubicBezTo>
                    <a:cubicBezTo>
                      <a:pt x="1804" y="3553"/>
                      <a:pt x="1180" y="3469"/>
                      <a:pt x="734" y="3469"/>
                    </a:cubicBezTo>
                    <a:cubicBezTo>
                      <a:pt x="499" y="3469"/>
                      <a:pt x="313" y="3492"/>
                      <a:pt x="233" y="3562"/>
                    </a:cubicBezTo>
                    <a:cubicBezTo>
                      <a:pt x="1" y="3767"/>
                      <a:pt x="263" y="4260"/>
                      <a:pt x="2034" y="4565"/>
                    </a:cubicBezTo>
                    <a:cubicBezTo>
                      <a:pt x="2203" y="4594"/>
                      <a:pt x="2366" y="4607"/>
                      <a:pt x="2525" y="4607"/>
                    </a:cubicBezTo>
                    <a:cubicBezTo>
                      <a:pt x="4032" y="4607"/>
                      <a:pt x="5053" y="3419"/>
                      <a:pt x="5053" y="3419"/>
                    </a:cubicBezTo>
                    <a:cubicBezTo>
                      <a:pt x="5053" y="3419"/>
                      <a:pt x="4853" y="1283"/>
                      <a:pt x="3564" y="351"/>
                    </a:cubicBezTo>
                    <a:cubicBezTo>
                      <a:pt x="3193" y="82"/>
                      <a:pt x="2938" y="1"/>
                      <a:pt x="27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51"/>
              <p:cNvSpPr/>
              <p:nvPr/>
            </p:nvSpPr>
            <p:spPr>
              <a:xfrm>
                <a:off x="3320477" y="3674819"/>
                <a:ext cx="122103" cy="116045"/>
              </a:xfrm>
              <a:custGeom>
                <a:avLst/>
                <a:gdLst/>
                <a:ahLst/>
                <a:cxnLst/>
                <a:rect l="l" t="t" r="r" b="b"/>
                <a:pathLst>
                  <a:path w="5502" h="5229" extrusionOk="0">
                    <a:moveTo>
                      <a:pt x="3652" y="1"/>
                    </a:moveTo>
                    <a:lnTo>
                      <a:pt x="0" y="1892"/>
                    </a:lnTo>
                    <a:lnTo>
                      <a:pt x="1892" y="5229"/>
                    </a:lnTo>
                    <a:lnTo>
                      <a:pt x="5501" y="3258"/>
                    </a:lnTo>
                    <a:lnTo>
                      <a:pt x="365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51"/>
              <p:cNvSpPr/>
              <p:nvPr/>
            </p:nvSpPr>
            <p:spPr>
              <a:xfrm>
                <a:off x="3146580" y="3724374"/>
                <a:ext cx="377827" cy="224055"/>
              </a:xfrm>
              <a:custGeom>
                <a:avLst/>
                <a:gdLst/>
                <a:ahLst/>
                <a:cxnLst/>
                <a:rect l="l" t="t" r="r" b="b"/>
                <a:pathLst>
                  <a:path w="17025" h="10096" extrusionOk="0">
                    <a:moveTo>
                      <a:pt x="13277" y="1"/>
                    </a:moveTo>
                    <a:cubicBezTo>
                      <a:pt x="12780" y="1039"/>
                      <a:pt x="9274" y="2827"/>
                      <a:pt x="9274" y="2827"/>
                    </a:cubicBezTo>
                    <a:cubicBezTo>
                      <a:pt x="9274" y="2827"/>
                      <a:pt x="9191" y="4847"/>
                      <a:pt x="7477" y="5824"/>
                    </a:cubicBezTo>
                    <a:cubicBezTo>
                      <a:pt x="5762" y="6802"/>
                      <a:pt x="1998" y="5688"/>
                      <a:pt x="1061" y="7380"/>
                    </a:cubicBezTo>
                    <a:cubicBezTo>
                      <a:pt x="1" y="9297"/>
                      <a:pt x="4042" y="10095"/>
                      <a:pt x="6968" y="10095"/>
                    </a:cubicBezTo>
                    <a:cubicBezTo>
                      <a:pt x="7882" y="10095"/>
                      <a:pt x="8688" y="10017"/>
                      <a:pt x="9195" y="9871"/>
                    </a:cubicBezTo>
                    <a:cubicBezTo>
                      <a:pt x="11323" y="9256"/>
                      <a:pt x="16222" y="6845"/>
                      <a:pt x="16624" y="5934"/>
                    </a:cubicBezTo>
                    <a:cubicBezTo>
                      <a:pt x="17024" y="5023"/>
                      <a:pt x="16137" y="3927"/>
                      <a:pt x="15333" y="3123"/>
                    </a:cubicBezTo>
                    <a:cubicBezTo>
                      <a:pt x="14530" y="2320"/>
                      <a:pt x="13277" y="1"/>
                      <a:pt x="132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51"/>
              <p:cNvSpPr/>
              <p:nvPr/>
            </p:nvSpPr>
            <p:spPr>
              <a:xfrm>
                <a:off x="3149154" y="3820843"/>
                <a:ext cx="371236" cy="127540"/>
              </a:xfrm>
              <a:custGeom>
                <a:avLst/>
                <a:gdLst/>
                <a:ahLst/>
                <a:cxnLst/>
                <a:rect l="l" t="t" r="r" b="b"/>
                <a:pathLst>
                  <a:path w="16728" h="5747" extrusionOk="0">
                    <a:moveTo>
                      <a:pt x="16229" y="0"/>
                    </a:moveTo>
                    <a:cubicBezTo>
                      <a:pt x="16214" y="65"/>
                      <a:pt x="16192" y="131"/>
                      <a:pt x="16165" y="193"/>
                    </a:cubicBezTo>
                    <a:cubicBezTo>
                      <a:pt x="15764" y="1106"/>
                      <a:pt x="10865" y="3516"/>
                      <a:pt x="8737" y="4130"/>
                    </a:cubicBezTo>
                    <a:cubicBezTo>
                      <a:pt x="8231" y="4276"/>
                      <a:pt x="7428" y="4354"/>
                      <a:pt x="6515" y="4354"/>
                    </a:cubicBezTo>
                    <a:cubicBezTo>
                      <a:pt x="4499" y="4354"/>
                      <a:pt x="1952" y="3974"/>
                      <a:pt x="910" y="3110"/>
                    </a:cubicBezTo>
                    <a:lnTo>
                      <a:pt x="910" y="3110"/>
                    </a:lnTo>
                    <a:cubicBezTo>
                      <a:pt x="0" y="4970"/>
                      <a:pt x="3971" y="5747"/>
                      <a:pt x="6855" y="5747"/>
                    </a:cubicBezTo>
                    <a:cubicBezTo>
                      <a:pt x="7768" y="5747"/>
                      <a:pt x="8573" y="5669"/>
                      <a:pt x="9079" y="5523"/>
                    </a:cubicBezTo>
                    <a:cubicBezTo>
                      <a:pt x="11207" y="4909"/>
                      <a:pt x="16106" y="2499"/>
                      <a:pt x="16508" y="1586"/>
                    </a:cubicBezTo>
                    <a:cubicBezTo>
                      <a:pt x="16728" y="1087"/>
                      <a:pt x="16559" y="532"/>
                      <a:pt x="162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51"/>
              <p:cNvSpPr/>
              <p:nvPr/>
            </p:nvSpPr>
            <p:spPr>
              <a:xfrm>
                <a:off x="2893412" y="2854312"/>
                <a:ext cx="644182" cy="892538"/>
              </a:xfrm>
              <a:custGeom>
                <a:avLst/>
                <a:gdLst/>
                <a:ahLst/>
                <a:cxnLst/>
                <a:rect l="l" t="t" r="r" b="b"/>
                <a:pathLst>
                  <a:path w="29027" h="40218" extrusionOk="0">
                    <a:moveTo>
                      <a:pt x="6430" y="0"/>
                    </a:moveTo>
                    <a:cubicBezTo>
                      <a:pt x="5762" y="0"/>
                      <a:pt x="5130" y="100"/>
                      <a:pt x="4544" y="314"/>
                    </a:cubicBezTo>
                    <a:cubicBezTo>
                      <a:pt x="3342" y="754"/>
                      <a:pt x="1" y="10133"/>
                      <a:pt x="1448" y="13924"/>
                    </a:cubicBezTo>
                    <a:cubicBezTo>
                      <a:pt x="5244" y="23870"/>
                      <a:pt x="19395" y="40218"/>
                      <a:pt x="19395" y="40218"/>
                    </a:cubicBezTo>
                    <a:lnTo>
                      <a:pt x="23812" y="37965"/>
                    </a:lnTo>
                    <a:cubicBezTo>
                      <a:pt x="23812" y="37965"/>
                      <a:pt x="15222" y="14728"/>
                      <a:pt x="9950" y="12456"/>
                    </a:cubicBezTo>
                    <a:lnTo>
                      <a:pt x="9950" y="12456"/>
                    </a:lnTo>
                    <a:cubicBezTo>
                      <a:pt x="11953" y="12790"/>
                      <a:pt x="20864" y="16542"/>
                      <a:pt x="26108" y="16542"/>
                    </a:cubicBezTo>
                    <a:cubicBezTo>
                      <a:pt x="27321" y="16542"/>
                      <a:pt x="28337" y="16341"/>
                      <a:pt x="29026" y="15852"/>
                    </a:cubicBezTo>
                    <a:cubicBezTo>
                      <a:pt x="29026" y="15852"/>
                      <a:pt x="14860" y="0"/>
                      <a:pt x="6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51"/>
              <p:cNvSpPr/>
              <p:nvPr/>
            </p:nvSpPr>
            <p:spPr>
              <a:xfrm>
                <a:off x="3025189" y="3756553"/>
                <a:ext cx="106790" cy="91455"/>
              </a:xfrm>
              <a:custGeom>
                <a:avLst/>
                <a:gdLst/>
                <a:ahLst/>
                <a:cxnLst/>
                <a:rect l="l" t="t" r="r" b="b"/>
                <a:pathLst>
                  <a:path w="4812" h="4121" extrusionOk="0">
                    <a:moveTo>
                      <a:pt x="4387" y="0"/>
                    </a:moveTo>
                    <a:lnTo>
                      <a:pt x="1" y="1542"/>
                    </a:lnTo>
                    <a:lnTo>
                      <a:pt x="719" y="4120"/>
                    </a:lnTo>
                    <a:lnTo>
                      <a:pt x="4812" y="3721"/>
                    </a:lnTo>
                    <a:lnTo>
                      <a:pt x="438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51"/>
              <p:cNvSpPr/>
              <p:nvPr/>
            </p:nvSpPr>
            <p:spPr>
              <a:xfrm>
                <a:off x="2790396" y="2890663"/>
                <a:ext cx="1234125" cy="910580"/>
              </a:xfrm>
              <a:custGeom>
                <a:avLst/>
                <a:gdLst/>
                <a:ahLst/>
                <a:cxnLst/>
                <a:rect l="l" t="t" r="r" b="b"/>
                <a:pathLst>
                  <a:path w="55610" h="41031" extrusionOk="0">
                    <a:moveTo>
                      <a:pt x="6173" y="0"/>
                    </a:moveTo>
                    <a:cubicBezTo>
                      <a:pt x="5860" y="0"/>
                      <a:pt x="5561" y="42"/>
                      <a:pt x="5279" y="130"/>
                    </a:cubicBezTo>
                    <a:cubicBezTo>
                      <a:pt x="1386" y="1349"/>
                      <a:pt x="0" y="6185"/>
                      <a:pt x="344" y="10228"/>
                    </a:cubicBezTo>
                    <a:cubicBezTo>
                      <a:pt x="1244" y="20835"/>
                      <a:pt x="10335" y="41030"/>
                      <a:pt x="10335" y="41030"/>
                    </a:cubicBezTo>
                    <a:lnTo>
                      <a:pt x="15243" y="39434"/>
                    </a:lnTo>
                    <a:cubicBezTo>
                      <a:pt x="15243" y="39434"/>
                      <a:pt x="13408" y="16325"/>
                      <a:pt x="8968" y="12685"/>
                    </a:cubicBezTo>
                    <a:lnTo>
                      <a:pt x="8968" y="12685"/>
                    </a:lnTo>
                    <a:cubicBezTo>
                      <a:pt x="13882" y="15026"/>
                      <a:pt x="25772" y="31014"/>
                      <a:pt x="39551" y="31014"/>
                    </a:cubicBezTo>
                    <a:cubicBezTo>
                      <a:pt x="40883" y="31014"/>
                      <a:pt x="42232" y="30865"/>
                      <a:pt x="43595" y="30539"/>
                    </a:cubicBezTo>
                    <a:cubicBezTo>
                      <a:pt x="55610" y="27668"/>
                      <a:pt x="49976" y="13162"/>
                      <a:pt x="49976" y="13162"/>
                    </a:cubicBezTo>
                    <a:cubicBezTo>
                      <a:pt x="49976" y="13162"/>
                      <a:pt x="41802" y="10255"/>
                      <a:pt x="36401" y="10255"/>
                    </a:cubicBezTo>
                    <a:cubicBezTo>
                      <a:pt x="34616" y="10255"/>
                      <a:pt x="33133" y="10573"/>
                      <a:pt x="32349" y="11419"/>
                    </a:cubicBezTo>
                    <a:cubicBezTo>
                      <a:pt x="31512" y="12324"/>
                      <a:pt x="30762" y="12688"/>
                      <a:pt x="29999" y="12688"/>
                    </a:cubicBezTo>
                    <a:cubicBezTo>
                      <a:pt x="27889" y="12688"/>
                      <a:pt x="25676" y="9904"/>
                      <a:pt x="21232" y="8060"/>
                    </a:cubicBezTo>
                    <a:cubicBezTo>
                      <a:pt x="15654" y="5747"/>
                      <a:pt x="9870" y="0"/>
                      <a:pt x="6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51"/>
              <p:cNvSpPr/>
              <p:nvPr/>
            </p:nvSpPr>
            <p:spPr>
              <a:xfrm>
                <a:off x="2765874" y="3817692"/>
                <a:ext cx="406611" cy="166710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7512" extrusionOk="0">
                    <a:moveTo>
                      <a:pt x="16843" y="1"/>
                    </a:moveTo>
                    <a:cubicBezTo>
                      <a:pt x="15979" y="761"/>
                      <a:pt x="12053" y="1031"/>
                      <a:pt x="12053" y="1031"/>
                    </a:cubicBezTo>
                    <a:cubicBezTo>
                      <a:pt x="12053" y="1031"/>
                      <a:pt x="10203" y="2792"/>
                      <a:pt x="8242" y="3020"/>
                    </a:cubicBezTo>
                    <a:cubicBezTo>
                      <a:pt x="6281" y="3248"/>
                      <a:pt x="3264" y="3266"/>
                      <a:pt x="1633" y="4309"/>
                    </a:cubicBezTo>
                    <a:cubicBezTo>
                      <a:pt x="1" y="5351"/>
                      <a:pt x="1719" y="7130"/>
                      <a:pt x="3915" y="7399"/>
                    </a:cubicBezTo>
                    <a:cubicBezTo>
                      <a:pt x="4527" y="7474"/>
                      <a:pt x="5804" y="7512"/>
                      <a:pt x="7342" y="7512"/>
                    </a:cubicBezTo>
                    <a:cubicBezTo>
                      <a:pt x="11327" y="7512"/>
                      <a:pt x="17071" y="7262"/>
                      <a:pt x="17595" y="6770"/>
                    </a:cubicBezTo>
                    <a:cubicBezTo>
                      <a:pt x="18322" y="6089"/>
                      <a:pt x="17934" y="4733"/>
                      <a:pt x="17510" y="3679"/>
                    </a:cubicBezTo>
                    <a:cubicBezTo>
                      <a:pt x="17087" y="2624"/>
                      <a:pt x="16843" y="1"/>
                      <a:pt x="168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51"/>
              <p:cNvSpPr/>
              <p:nvPr/>
            </p:nvSpPr>
            <p:spPr>
              <a:xfrm>
                <a:off x="2771910" y="3918977"/>
                <a:ext cx="394472" cy="65446"/>
              </a:xfrm>
              <a:custGeom>
                <a:avLst/>
                <a:gdLst/>
                <a:ahLst/>
                <a:cxnLst/>
                <a:rect l="l" t="t" r="r" b="b"/>
                <a:pathLst>
                  <a:path w="17775" h="2949" extrusionOk="0">
                    <a:moveTo>
                      <a:pt x="1042" y="1"/>
                    </a:moveTo>
                    <a:lnTo>
                      <a:pt x="1042" y="1"/>
                    </a:lnTo>
                    <a:cubicBezTo>
                      <a:pt x="1" y="1055"/>
                      <a:pt x="1618" y="2587"/>
                      <a:pt x="3643" y="2837"/>
                    </a:cubicBezTo>
                    <a:cubicBezTo>
                      <a:pt x="4255" y="2911"/>
                      <a:pt x="5531" y="2949"/>
                      <a:pt x="7069" y="2949"/>
                    </a:cubicBezTo>
                    <a:cubicBezTo>
                      <a:pt x="11054" y="2949"/>
                      <a:pt x="16799" y="2699"/>
                      <a:pt x="17323" y="2206"/>
                    </a:cubicBezTo>
                    <a:cubicBezTo>
                      <a:pt x="17697" y="1857"/>
                      <a:pt x="17774" y="1329"/>
                      <a:pt x="17706" y="756"/>
                    </a:cubicBezTo>
                    <a:lnTo>
                      <a:pt x="17706" y="756"/>
                    </a:lnTo>
                    <a:cubicBezTo>
                      <a:pt x="17656" y="836"/>
                      <a:pt x="17595" y="910"/>
                      <a:pt x="17526" y="977"/>
                    </a:cubicBezTo>
                    <a:cubicBezTo>
                      <a:pt x="17002" y="1468"/>
                      <a:pt x="11260" y="1718"/>
                      <a:pt x="7276" y="1718"/>
                    </a:cubicBezTo>
                    <a:cubicBezTo>
                      <a:pt x="5736" y="1718"/>
                      <a:pt x="4459" y="1681"/>
                      <a:pt x="3846" y="1606"/>
                    </a:cubicBezTo>
                    <a:cubicBezTo>
                      <a:pt x="2543" y="1445"/>
                      <a:pt x="1408" y="754"/>
                      <a:pt x="10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51"/>
              <p:cNvSpPr/>
              <p:nvPr/>
            </p:nvSpPr>
            <p:spPr>
              <a:xfrm>
                <a:off x="2991745" y="2240923"/>
                <a:ext cx="250176" cy="370437"/>
              </a:xfrm>
              <a:custGeom>
                <a:avLst/>
                <a:gdLst/>
                <a:ahLst/>
                <a:cxnLst/>
                <a:rect l="l" t="t" r="r" b="b"/>
                <a:pathLst>
                  <a:path w="11273" h="16692" extrusionOk="0">
                    <a:moveTo>
                      <a:pt x="1290" y="0"/>
                    </a:moveTo>
                    <a:cubicBezTo>
                      <a:pt x="1071" y="0"/>
                      <a:pt x="888" y="38"/>
                      <a:pt x="748" y="112"/>
                    </a:cubicBezTo>
                    <a:cubicBezTo>
                      <a:pt x="1" y="511"/>
                      <a:pt x="1316" y="13582"/>
                      <a:pt x="3325" y="14971"/>
                    </a:cubicBezTo>
                    <a:cubicBezTo>
                      <a:pt x="3325" y="14971"/>
                      <a:pt x="3612" y="14900"/>
                      <a:pt x="4044" y="14900"/>
                    </a:cubicBezTo>
                    <a:cubicBezTo>
                      <a:pt x="4872" y="14900"/>
                      <a:pt x="6231" y="15162"/>
                      <a:pt x="7113" y="16691"/>
                    </a:cubicBezTo>
                    <a:cubicBezTo>
                      <a:pt x="9079" y="15389"/>
                      <a:pt x="11272" y="10560"/>
                      <a:pt x="11272" y="10560"/>
                    </a:cubicBezTo>
                    <a:cubicBezTo>
                      <a:pt x="11272" y="10560"/>
                      <a:pt x="7357" y="5892"/>
                      <a:pt x="5506" y="2366"/>
                    </a:cubicBezTo>
                    <a:cubicBezTo>
                      <a:pt x="3892" y="730"/>
                      <a:pt x="2249" y="0"/>
                      <a:pt x="12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51"/>
              <p:cNvSpPr/>
              <p:nvPr/>
            </p:nvSpPr>
            <p:spPr>
              <a:xfrm>
                <a:off x="2771910" y="2177143"/>
                <a:ext cx="326829" cy="475852"/>
              </a:xfrm>
              <a:custGeom>
                <a:avLst/>
                <a:gdLst/>
                <a:ahLst/>
                <a:cxnLst/>
                <a:rect l="l" t="t" r="r" b="b"/>
                <a:pathLst>
                  <a:path w="14727" h="21442" extrusionOk="0">
                    <a:moveTo>
                      <a:pt x="7825" y="0"/>
                    </a:moveTo>
                    <a:cubicBezTo>
                      <a:pt x="7613" y="0"/>
                      <a:pt x="7378" y="20"/>
                      <a:pt x="7115" y="62"/>
                    </a:cubicBezTo>
                    <a:cubicBezTo>
                      <a:pt x="3254" y="682"/>
                      <a:pt x="1" y="4770"/>
                      <a:pt x="594" y="8241"/>
                    </a:cubicBezTo>
                    <a:cubicBezTo>
                      <a:pt x="594" y="8241"/>
                      <a:pt x="1514" y="13314"/>
                      <a:pt x="2383" y="13394"/>
                    </a:cubicBezTo>
                    <a:cubicBezTo>
                      <a:pt x="3251" y="13476"/>
                      <a:pt x="2960" y="14693"/>
                      <a:pt x="2918" y="15551"/>
                    </a:cubicBezTo>
                    <a:cubicBezTo>
                      <a:pt x="2878" y="16408"/>
                      <a:pt x="2809" y="17331"/>
                      <a:pt x="3248" y="17617"/>
                    </a:cubicBezTo>
                    <a:cubicBezTo>
                      <a:pt x="3348" y="17683"/>
                      <a:pt x="3492" y="17708"/>
                      <a:pt x="3654" y="17708"/>
                    </a:cubicBezTo>
                    <a:cubicBezTo>
                      <a:pt x="4199" y="17708"/>
                      <a:pt x="4952" y="17420"/>
                      <a:pt x="4952" y="17420"/>
                    </a:cubicBezTo>
                    <a:cubicBezTo>
                      <a:pt x="4952" y="17420"/>
                      <a:pt x="5407" y="18057"/>
                      <a:pt x="5380" y="18290"/>
                    </a:cubicBezTo>
                    <a:cubicBezTo>
                      <a:pt x="5434" y="18429"/>
                      <a:pt x="5603" y="18467"/>
                      <a:pt x="5773" y="18467"/>
                    </a:cubicBezTo>
                    <a:cubicBezTo>
                      <a:pt x="5980" y="18467"/>
                      <a:pt x="6187" y="18411"/>
                      <a:pt x="6187" y="18411"/>
                    </a:cubicBezTo>
                    <a:cubicBezTo>
                      <a:pt x="6187" y="18411"/>
                      <a:pt x="7329" y="17171"/>
                      <a:pt x="7526" y="16599"/>
                    </a:cubicBezTo>
                    <a:lnTo>
                      <a:pt x="7526" y="16599"/>
                    </a:lnTo>
                    <a:cubicBezTo>
                      <a:pt x="8403" y="18071"/>
                      <a:pt x="6852" y="19041"/>
                      <a:pt x="6723" y="19144"/>
                    </a:cubicBezTo>
                    <a:cubicBezTo>
                      <a:pt x="6615" y="19230"/>
                      <a:pt x="6781" y="19441"/>
                      <a:pt x="7057" y="19441"/>
                    </a:cubicBezTo>
                    <a:cubicBezTo>
                      <a:pt x="7114" y="19441"/>
                      <a:pt x="7176" y="19432"/>
                      <a:pt x="7241" y="19411"/>
                    </a:cubicBezTo>
                    <a:cubicBezTo>
                      <a:pt x="7282" y="19397"/>
                      <a:pt x="7325" y="19391"/>
                      <a:pt x="7369" y="19391"/>
                    </a:cubicBezTo>
                    <a:cubicBezTo>
                      <a:pt x="7730" y="19391"/>
                      <a:pt x="8162" y="19838"/>
                      <a:pt x="8220" y="20680"/>
                    </a:cubicBezTo>
                    <a:cubicBezTo>
                      <a:pt x="8252" y="21140"/>
                      <a:pt x="8680" y="21441"/>
                      <a:pt x="9250" y="21441"/>
                    </a:cubicBezTo>
                    <a:cubicBezTo>
                      <a:pt x="9851" y="21441"/>
                      <a:pt x="10609" y="21107"/>
                      <a:pt x="11228" y="20272"/>
                    </a:cubicBezTo>
                    <a:cubicBezTo>
                      <a:pt x="12435" y="18642"/>
                      <a:pt x="14548" y="16677"/>
                      <a:pt x="14637" y="15326"/>
                    </a:cubicBezTo>
                    <a:cubicBezTo>
                      <a:pt x="14726" y="13975"/>
                      <a:pt x="12739" y="11218"/>
                      <a:pt x="12739" y="11218"/>
                    </a:cubicBezTo>
                    <a:cubicBezTo>
                      <a:pt x="12739" y="11218"/>
                      <a:pt x="11605" y="9152"/>
                      <a:pt x="10293" y="6369"/>
                    </a:cubicBezTo>
                    <a:cubicBezTo>
                      <a:pt x="9069" y="3774"/>
                      <a:pt x="10719" y="0"/>
                      <a:pt x="78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51"/>
              <p:cNvSpPr/>
              <p:nvPr/>
            </p:nvSpPr>
            <p:spPr>
              <a:xfrm>
                <a:off x="2687957" y="2142590"/>
                <a:ext cx="499908" cy="530112"/>
              </a:xfrm>
              <a:custGeom>
                <a:avLst/>
                <a:gdLst/>
                <a:ahLst/>
                <a:cxnLst/>
                <a:rect l="l" t="t" r="r" b="b"/>
                <a:pathLst>
                  <a:path w="22526" h="23887" extrusionOk="0">
                    <a:moveTo>
                      <a:pt x="9708" y="0"/>
                    </a:moveTo>
                    <a:cubicBezTo>
                      <a:pt x="8178" y="0"/>
                      <a:pt x="6792" y="689"/>
                      <a:pt x="5628" y="1856"/>
                    </a:cubicBezTo>
                    <a:cubicBezTo>
                      <a:pt x="3659" y="3828"/>
                      <a:pt x="0" y="7195"/>
                      <a:pt x="2856" y="12550"/>
                    </a:cubicBezTo>
                    <a:cubicBezTo>
                      <a:pt x="3935" y="11943"/>
                      <a:pt x="4651" y="11127"/>
                      <a:pt x="4651" y="11127"/>
                    </a:cubicBezTo>
                    <a:cubicBezTo>
                      <a:pt x="4651" y="11127"/>
                      <a:pt x="6652" y="9912"/>
                      <a:pt x="7425" y="8066"/>
                    </a:cubicBezTo>
                    <a:cubicBezTo>
                      <a:pt x="7601" y="7644"/>
                      <a:pt x="7760" y="7475"/>
                      <a:pt x="7901" y="7475"/>
                    </a:cubicBezTo>
                    <a:cubicBezTo>
                      <a:pt x="8378" y="7475"/>
                      <a:pt x="8645" y="9416"/>
                      <a:pt x="8659" y="10134"/>
                    </a:cubicBezTo>
                    <a:cubicBezTo>
                      <a:pt x="8677" y="11063"/>
                      <a:pt x="10163" y="11238"/>
                      <a:pt x="11042" y="11363"/>
                    </a:cubicBezTo>
                    <a:cubicBezTo>
                      <a:pt x="11921" y="11487"/>
                      <a:pt x="13005" y="13804"/>
                      <a:pt x="12814" y="14742"/>
                    </a:cubicBezTo>
                    <a:cubicBezTo>
                      <a:pt x="12623" y="15680"/>
                      <a:pt x="11942" y="16528"/>
                      <a:pt x="12909" y="17517"/>
                    </a:cubicBezTo>
                    <a:cubicBezTo>
                      <a:pt x="13876" y="18506"/>
                      <a:pt x="14212" y="20205"/>
                      <a:pt x="13482" y="21022"/>
                    </a:cubicBezTo>
                    <a:cubicBezTo>
                      <a:pt x="12930" y="21640"/>
                      <a:pt x="12602" y="21912"/>
                      <a:pt x="12269" y="21912"/>
                    </a:cubicBezTo>
                    <a:cubicBezTo>
                      <a:pt x="12162" y="21912"/>
                      <a:pt x="12054" y="21884"/>
                      <a:pt x="11938" y="21830"/>
                    </a:cubicBezTo>
                    <a:lnTo>
                      <a:pt x="11938" y="21830"/>
                    </a:lnTo>
                    <a:cubicBezTo>
                      <a:pt x="11912" y="22896"/>
                      <a:pt x="12708" y="23886"/>
                      <a:pt x="12708" y="23886"/>
                    </a:cubicBezTo>
                    <a:cubicBezTo>
                      <a:pt x="12708" y="23886"/>
                      <a:pt x="14072" y="23738"/>
                      <a:pt x="15728" y="22382"/>
                    </a:cubicBezTo>
                    <a:cubicBezTo>
                      <a:pt x="17385" y="21028"/>
                      <a:pt x="18544" y="18157"/>
                      <a:pt x="18282" y="17457"/>
                    </a:cubicBezTo>
                    <a:cubicBezTo>
                      <a:pt x="18021" y="16757"/>
                      <a:pt x="16298" y="16718"/>
                      <a:pt x="15359" y="15382"/>
                    </a:cubicBezTo>
                    <a:cubicBezTo>
                      <a:pt x="14423" y="14047"/>
                      <a:pt x="12375" y="9794"/>
                      <a:pt x="13824" y="8765"/>
                    </a:cubicBezTo>
                    <a:cubicBezTo>
                      <a:pt x="14366" y="8379"/>
                      <a:pt x="14761" y="8242"/>
                      <a:pt x="15085" y="8242"/>
                    </a:cubicBezTo>
                    <a:cubicBezTo>
                      <a:pt x="15628" y="8242"/>
                      <a:pt x="15975" y="8625"/>
                      <a:pt x="16486" y="8870"/>
                    </a:cubicBezTo>
                    <a:cubicBezTo>
                      <a:pt x="17304" y="9261"/>
                      <a:pt x="18269" y="11267"/>
                      <a:pt x="19595" y="11829"/>
                    </a:cubicBezTo>
                    <a:cubicBezTo>
                      <a:pt x="20071" y="12030"/>
                      <a:pt x="20582" y="12095"/>
                      <a:pt x="21042" y="12095"/>
                    </a:cubicBezTo>
                    <a:cubicBezTo>
                      <a:pt x="21866" y="12095"/>
                      <a:pt x="22526" y="11888"/>
                      <a:pt x="22526" y="11888"/>
                    </a:cubicBezTo>
                    <a:cubicBezTo>
                      <a:pt x="22526" y="11888"/>
                      <a:pt x="19884" y="6840"/>
                      <a:pt x="19268" y="5041"/>
                    </a:cubicBezTo>
                    <a:cubicBezTo>
                      <a:pt x="18693" y="3365"/>
                      <a:pt x="17033" y="1021"/>
                      <a:pt x="13795" y="1021"/>
                    </a:cubicBezTo>
                    <a:cubicBezTo>
                      <a:pt x="13559" y="1021"/>
                      <a:pt x="13315" y="1033"/>
                      <a:pt x="13063" y="1059"/>
                    </a:cubicBezTo>
                    <a:cubicBezTo>
                      <a:pt x="11893" y="330"/>
                      <a:pt x="10766" y="0"/>
                      <a:pt x="97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51"/>
              <p:cNvSpPr/>
              <p:nvPr/>
            </p:nvSpPr>
            <p:spPr>
              <a:xfrm>
                <a:off x="2769136" y="2142568"/>
                <a:ext cx="418728" cy="515110"/>
              </a:xfrm>
              <a:custGeom>
                <a:avLst/>
                <a:gdLst/>
                <a:ahLst/>
                <a:cxnLst/>
                <a:rect l="l" t="t" r="r" b="b"/>
                <a:pathLst>
                  <a:path w="18868" h="23211" extrusionOk="0">
                    <a:moveTo>
                      <a:pt x="6049" y="1"/>
                    </a:moveTo>
                    <a:cubicBezTo>
                      <a:pt x="4520" y="1"/>
                      <a:pt x="3134" y="689"/>
                      <a:pt x="1970" y="1855"/>
                    </a:cubicBezTo>
                    <a:cubicBezTo>
                      <a:pt x="1" y="3829"/>
                      <a:pt x="993" y="11128"/>
                      <a:pt x="993" y="11128"/>
                    </a:cubicBezTo>
                    <a:cubicBezTo>
                      <a:pt x="993" y="11128"/>
                      <a:pt x="2994" y="9913"/>
                      <a:pt x="3767" y="8067"/>
                    </a:cubicBezTo>
                    <a:cubicBezTo>
                      <a:pt x="4053" y="7383"/>
                      <a:pt x="4446" y="7130"/>
                      <a:pt x="4827" y="7130"/>
                    </a:cubicBezTo>
                    <a:cubicBezTo>
                      <a:pt x="5476" y="7130"/>
                      <a:pt x="6093" y="7860"/>
                      <a:pt x="6104" y="8445"/>
                    </a:cubicBezTo>
                    <a:cubicBezTo>
                      <a:pt x="6123" y="9374"/>
                      <a:pt x="7342" y="10575"/>
                      <a:pt x="8221" y="10699"/>
                    </a:cubicBezTo>
                    <a:cubicBezTo>
                      <a:pt x="9099" y="10824"/>
                      <a:pt x="9788" y="14211"/>
                      <a:pt x="9596" y="15148"/>
                    </a:cubicBezTo>
                    <a:cubicBezTo>
                      <a:pt x="9406" y="16086"/>
                      <a:pt x="8284" y="16529"/>
                      <a:pt x="9251" y="17518"/>
                    </a:cubicBezTo>
                    <a:cubicBezTo>
                      <a:pt x="10219" y="18507"/>
                      <a:pt x="10555" y="20206"/>
                      <a:pt x="9825" y="21023"/>
                    </a:cubicBezTo>
                    <a:cubicBezTo>
                      <a:pt x="9744" y="21112"/>
                      <a:pt x="9672" y="21192"/>
                      <a:pt x="9600" y="21267"/>
                    </a:cubicBezTo>
                    <a:cubicBezTo>
                      <a:pt x="9898" y="21986"/>
                      <a:pt x="10326" y="22646"/>
                      <a:pt x="10863" y="23210"/>
                    </a:cubicBezTo>
                    <a:cubicBezTo>
                      <a:pt x="11289" y="22970"/>
                      <a:pt x="11693" y="22694"/>
                      <a:pt x="12070" y="22383"/>
                    </a:cubicBezTo>
                    <a:cubicBezTo>
                      <a:pt x="13726" y="21029"/>
                      <a:pt x="14886" y="18157"/>
                      <a:pt x="14624" y="17457"/>
                    </a:cubicBezTo>
                    <a:cubicBezTo>
                      <a:pt x="14363" y="16757"/>
                      <a:pt x="12640" y="16719"/>
                      <a:pt x="11701" y="15383"/>
                    </a:cubicBezTo>
                    <a:cubicBezTo>
                      <a:pt x="10765" y="14048"/>
                      <a:pt x="8717" y="9794"/>
                      <a:pt x="10166" y="8764"/>
                    </a:cubicBezTo>
                    <a:cubicBezTo>
                      <a:pt x="10707" y="8379"/>
                      <a:pt x="11102" y="8242"/>
                      <a:pt x="11427" y="8242"/>
                    </a:cubicBezTo>
                    <a:cubicBezTo>
                      <a:pt x="11970" y="8242"/>
                      <a:pt x="12317" y="8626"/>
                      <a:pt x="12828" y="8870"/>
                    </a:cubicBezTo>
                    <a:cubicBezTo>
                      <a:pt x="13646" y="9261"/>
                      <a:pt x="14611" y="11267"/>
                      <a:pt x="15937" y="11830"/>
                    </a:cubicBezTo>
                    <a:cubicBezTo>
                      <a:pt x="16413" y="12031"/>
                      <a:pt x="16924" y="12096"/>
                      <a:pt x="17384" y="12096"/>
                    </a:cubicBezTo>
                    <a:cubicBezTo>
                      <a:pt x="18208" y="12096"/>
                      <a:pt x="18868" y="11889"/>
                      <a:pt x="18868" y="11889"/>
                    </a:cubicBezTo>
                    <a:cubicBezTo>
                      <a:pt x="18868" y="11889"/>
                      <a:pt x="16226" y="6839"/>
                      <a:pt x="15610" y="5042"/>
                    </a:cubicBezTo>
                    <a:cubicBezTo>
                      <a:pt x="15036" y="3366"/>
                      <a:pt x="13374" y="1021"/>
                      <a:pt x="10135" y="1021"/>
                    </a:cubicBezTo>
                    <a:cubicBezTo>
                      <a:pt x="9900" y="1021"/>
                      <a:pt x="9657" y="1033"/>
                      <a:pt x="9405" y="1059"/>
                    </a:cubicBezTo>
                    <a:cubicBezTo>
                      <a:pt x="8235" y="330"/>
                      <a:pt x="7108" y="1"/>
                      <a:pt x="60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51"/>
              <p:cNvSpPr/>
              <p:nvPr/>
            </p:nvSpPr>
            <p:spPr>
              <a:xfrm>
                <a:off x="2975434" y="2315688"/>
                <a:ext cx="95827" cy="113714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5124" extrusionOk="0">
                    <a:moveTo>
                      <a:pt x="1336" y="1"/>
                    </a:moveTo>
                    <a:cubicBezTo>
                      <a:pt x="0" y="1"/>
                      <a:pt x="219" y="1960"/>
                      <a:pt x="558" y="2359"/>
                    </a:cubicBezTo>
                    <a:cubicBezTo>
                      <a:pt x="917" y="2779"/>
                      <a:pt x="1802" y="3832"/>
                      <a:pt x="1802" y="3832"/>
                    </a:cubicBezTo>
                    <a:cubicBezTo>
                      <a:pt x="1802" y="3832"/>
                      <a:pt x="2208" y="4551"/>
                      <a:pt x="2659" y="5004"/>
                    </a:cubicBezTo>
                    <a:cubicBezTo>
                      <a:pt x="2740" y="5086"/>
                      <a:pt x="2847" y="5124"/>
                      <a:pt x="2967" y="5124"/>
                    </a:cubicBezTo>
                    <a:cubicBezTo>
                      <a:pt x="3510" y="5124"/>
                      <a:pt x="4318" y="4358"/>
                      <a:pt x="4238" y="3509"/>
                    </a:cubicBezTo>
                    <a:cubicBezTo>
                      <a:pt x="4140" y="2472"/>
                      <a:pt x="3145" y="246"/>
                      <a:pt x="1562" y="18"/>
                    </a:cubicBezTo>
                    <a:cubicBezTo>
                      <a:pt x="1482" y="6"/>
                      <a:pt x="1407" y="1"/>
                      <a:pt x="13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51"/>
              <p:cNvSpPr/>
              <p:nvPr/>
            </p:nvSpPr>
            <p:spPr>
              <a:xfrm>
                <a:off x="2637714" y="2202464"/>
                <a:ext cx="668593" cy="148668"/>
              </a:xfrm>
              <a:custGeom>
                <a:avLst/>
                <a:gdLst/>
                <a:ahLst/>
                <a:cxnLst/>
                <a:rect l="l" t="t" r="r" b="b"/>
                <a:pathLst>
                  <a:path w="30127" h="6699" extrusionOk="0">
                    <a:moveTo>
                      <a:pt x="3209" y="1"/>
                    </a:moveTo>
                    <a:cubicBezTo>
                      <a:pt x="2173" y="1"/>
                      <a:pt x="1333" y="215"/>
                      <a:pt x="1114" y="903"/>
                    </a:cubicBezTo>
                    <a:cubicBezTo>
                      <a:pt x="1" y="4395"/>
                      <a:pt x="15349" y="6699"/>
                      <a:pt x="22483" y="6699"/>
                    </a:cubicBezTo>
                    <a:cubicBezTo>
                      <a:pt x="22986" y="6699"/>
                      <a:pt x="23448" y="6687"/>
                      <a:pt x="23861" y="6664"/>
                    </a:cubicBezTo>
                    <a:cubicBezTo>
                      <a:pt x="30127" y="6311"/>
                      <a:pt x="27774" y="3839"/>
                      <a:pt x="20986" y="2713"/>
                    </a:cubicBezTo>
                    <a:lnTo>
                      <a:pt x="9313" y="1294"/>
                    </a:lnTo>
                    <a:cubicBezTo>
                      <a:pt x="9313" y="1294"/>
                      <a:pt x="8135" y="599"/>
                      <a:pt x="7853" y="580"/>
                    </a:cubicBezTo>
                    <a:cubicBezTo>
                      <a:pt x="6885" y="514"/>
                      <a:pt x="4812" y="1"/>
                      <a:pt x="3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51"/>
              <p:cNvSpPr/>
              <p:nvPr/>
            </p:nvSpPr>
            <p:spPr>
              <a:xfrm>
                <a:off x="2767538" y="2083936"/>
                <a:ext cx="380047" cy="217265"/>
              </a:xfrm>
              <a:custGeom>
                <a:avLst/>
                <a:gdLst/>
                <a:ahLst/>
                <a:cxnLst/>
                <a:rect l="l" t="t" r="r" b="b"/>
                <a:pathLst>
                  <a:path w="17125" h="9790" extrusionOk="0">
                    <a:moveTo>
                      <a:pt x="4882" y="1"/>
                    </a:moveTo>
                    <a:cubicBezTo>
                      <a:pt x="4174" y="1"/>
                      <a:pt x="3692" y="87"/>
                      <a:pt x="3580" y="296"/>
                    </a:cubicBezTo>
                    <a:cubicBezTo>
                      <a:pt x="3075" y="1243"/>
                      <a:pt x="752" y="6086"/>
                      <a:pt x="752" y="6086"/>
                    </a:cubicBezTo>
                    <a:cubicBezTo>
                      <a:pt x="1" y="7429"/>
                      <a:pt x="5371" y="8727"/>
                      <a:pt x="9280" y="9178"/>
                    </a:cubicBezTo>
                    <a:cubicBezTo>
                      <a:pt x="11679" y="9455"/>
                      <a:pt x="13531" y="9790"/>
                      <a:pt x="14810" y="9790"/>
                    </a:cubicBezTo>
                    <a:cubicBezTo>
                      <a:pt x="15614" y="9790"/>
                      <a:pt x="16191" y="9657"/>
                      <a:pt x="16536" y="9295"/>
                    </a:cubicBezTo>
                    <a:cubicBezTo>
                      <a:pt x="17125" y="5259"/>
                      <a:pt x="16570" y="2161"/>
                      <a:pt x="14449" y="1565"/>
                    </a:cubicBezTo>
                    <a:cubicBezTo>
                      <a:pt x="12686" y="1069"/>
                      <a:pt x="7380" y="1"/>
                      <a:pt x="4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51"/>
              <p:cNvSpPr/>
              <p:nvPr/>
            </p:nvSpPr>
            <p:spPr>
              <a:xfrm>
                <a:off x="2762434" y="2703828"/>
                <a:ext cx="581799" cy="424853"/>
              </a:xfrm>
              <a:custGeom>
                <a:avLst/>
                <a:gdLst/>
                <a:ahLst/>
                <a:cxnLst/>
                <a:rect l="l" t="t" r="r" b="b"/>
                <a:pathLst>
                  <a:path w="26216" h="19144" extrusionOk="0">
                    <a:moveTo>
                      <a:pt x="6207" y="0"/>
                    </a:moveTo>
                    <a:cubicBezTo>
                      <a:pt x="5903" y="0"/>
                      <a:pt x="5585" y="24"/>
                      <a:pt x="5252" y="49"/>
                    </a:cubicBezTo>
                    <a:cubicBezTo>
                      <a:pt x="4858" y="79"/>
                      <a:pt x="4253" y="86"/>
                      <a:pt x="3606" y="86"/>
                    </a:cubicBezTo>
                    <a:cubicBezTo>
                      <a:pt x="3057" y="86"/>
                      <a:pt x="2477" y="81"/>
                      <a:pt x="1971" y="81"/>
                    </a:cubicBezTo>
                    <a:cubicBezTo>
                      <a:pt x="1406" y="81"/>
                      <a:pt x="934" y="87"/>
                      <a:pt x="698" y="113"/>
                    </a:cubicBezTo>
                    <a:cubicBezTo>
                      <a:pt x="0" y="191"/>
                      <a:pt x="330" y="257"/>
                      <a:pt x="623" y="376"/>
                    </a:cubicBezTo>
                    <a:cubicBezTo>
                      <a:pt x="914" y="495"/>
                      <a:pt x="2801" y="776"/>
                      <a:pt x="2801" y="776"/>
                    </a:cubicBezTo>
                    <a:cubicBezTo>
                      <a:pt x="2801" y="776"/>
                      <a:pt x="1738" y="825"/>
                      <a:pt x="1360" y="1134"/>
                    </a:cubicBezTo>
                    <a:cubicBezTo>
                      <a:pt x="983" y="1443"/>
                      <a:pt x="0" y="1114"/>
                      <a:pt x="834" y="2437"/>
                    </a:cubicBezTo>
                    <a:cubicBezTo>
                      <a:pt x="230" y="4045"/>
                      <a:pt x="2310" y="3517"/>
                      <a:pt x="3027" y="3805"/>
                    </a:cubicBezTo>
                    <a:cubicBezTo>
                      <a:pt x="3111" y="4143"/>
                      <a:pt x="3585" y="4744"/>
                      <a:pt x="4411" y="5183"/>
                    </a:cubicBezTo>
                    <a:cubicBezTo>
                      <a:pt x="5235" y="5624"/>
                      <a:pt x="7230" y="5415"/>
                      <a:pt x="8260" y="5518"/>
                    </a:cubicBezTo>
                    <a:cubicBezTo>
                      <a:pt x="9290" y="5622"/>
                      <a:pt x="10435" y="7059"/>
                      <a:pt x="12247" y="9694"/>
                    </a:cubicBezTo>
                    <a:cubicBezTo>
                      <a:pt x="14036" y="12296"/>
                      <a:pt x="20141" y="19144"/>
                      <a:pt x="22367" y="19144"/>
                    </a:cubicBezTo>
                    <a:cubicBezTo>
                      <a:pt x="22395" y="19144"/>
                      <a:pt x="22422" y="19143"/>
                      <a:pt x="22449" y="19141"/>
                    </a:cubicBezTo>
                    <a:cubicBezTo>
                      <a:pt x="24602" y="18964"/>
                      <a:pt x="26215" y="11964"/>
                      <a:pt x="26215" y="11964"/>
                    </a:cubicBezTo>
                    <a:lnTo>
                      <a:pt x="20230" y="7104"/>
                    </a:lnTo>
                    <a:cubicBezTo>
                      <a:pt x="20230" y="7104"/>
                      <a:pt x="19712" y="10451"/>
                      <a:pt x="19339" y="10936"/>
                    </a:cubicBezTo>
                    <a:cubicBezTo>
                      <a:pt x="18145" y="10275"/>
                      <a:pt x="11365" y="4914"/>
                      <a:pt x="10606" y="4362"/>
                    </a:cubicBezTo>
                    <a:cubicBezTo>
                      <a:pt x="9846" y="3810"/>
                      <a:pt x="8914" y="1410"/>
                      <a:pt x="8104" y="655"/>
                    </a:cubicBezTo>
                    <a:cubicBezTo>
                      <a:pt x="7539" y="127"/>
                      <a:pt x="6910" y="0"/>
                      <a:pt x="6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51"/>
              <p:cNvSpPr/>
              <p:nvPr/>
            </p:nvSpPr>
            <p:spPr>
              <a:xfrm>
                <a:off x="3183884" y="2542402"/>
                <a:ext cx="284796" cy="463845"/>
              </a:xfrm>
              <a:custGeom>
                <a:avLst/>
                <a:gdLst/>
                <a:ahLst/>
                <a:cxnLst/>
                <a:rect l="l" t="t" r="r" b="b"/>
                <a:pathLst>
                  <a:path w="12833" h="20901" extrusionOk="0">
                    <a:moveTo>
                      <a:pt x="6550" y="0"/>
                    </a:moveTo>
                    <a:cubicBezTo>
                      <a:pt x="5771" y="0"/>
                      <a:pt x="5067" y="253"/>
                      <a:pt x="4575" y="622"/>
                    </a:cubicBezTo>
                    <a:cubicBezTo>
                      <a:pt x="3002" y="1802"/>
                      <a:pt x="1671" y="5489"/>
                      <a:pt x="1793" y="8630"/>
                    </a:cubicBezTo>
                    <a:cubicBezTo>
                      <a:pt x="1915" y="11771"/>
                      <a:pt x="1" y="17539"/>
                      <a:pt x="1" y="17539"/>
                    </a:cubicBezTo>
                    <a:cubicBezTo>
                      <a:pt x="2929" y="18248"/>
                      <a:pt x="7648" y="20901"/>
                      <a:pt x="7648" y="20901"/>
                    </a:cubicBezTo>
                    <a:cubicBezTo>
                      <a:pt x="7648" y="20901"/>
                      <a:pt x="8614" y="19777"/>
                      <a:pt x="9175" y="17414"/>
                    </a:cubicBezTo>
                    <a:cubicBezTo>
                      <a:pt x="9736" y="15052"/>
                      <a:pt x="12833" y="10767"/>
                      <a:pt x="11356" y="5107"/>
                    </a:cubicBezTo>
                    <a:cubicBezTo>
                      <a:pt x="10341" y="1219"/>
                      <a:pt x="8262" y="0"/>
                      <a:pt x="6550" y="0"/>
                    </a:cubicBezTo>
                    <a:close/>
                  </a:path>
                </a:pathLst>
              </a:custGeom>
              <a:solidFill>
                <a:srgbClr val="03B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51"/>
              <p:cNvSpPr/>
              <p:nvPr/>
            </p:nvSpPr>
            <p:spPr>
              <a:xfrm>
                <a:off x="2645659" y="2575291"/>
                <a:ext cx="135197" cy="143741"/>
              </a:xfrm>
              <a:custGeom>
                <a:avLst/>
                <a:gdLst/>
                <a:ahLst/>
                <a:cxnLst/>
                <a:rect l="l" t="t" r="r" b="b"/>
                <a:pathLst>
                  <a:path w="6092" h="6477" extrusionOk="0">
                    <a:moveTo>
                      <a:pt x="583" y="1"/>
                    </a:moveTo>
                    <a:cubicBezTo>
                      <a:pt x="220" y="1"/>
                      <a:pt x="0" y="438"/>
                      <a:pt x="212" y="745"/>
                    </a:cubicBezTo>
                    <a:cubicBezTo>
                      <a:pt x="509" y="1173"/>
                      <a:pt x="5054" y="6477"/>
                      <a:pt x="5054" y="6477"/>
                    </a:cubicBezTo>
                    <a:lnTo>
                      <a:pt x="6091" y="6220"/>
                    </a:lnTo>
                    <a:cubicBezTo>
                      <a:pt x="6091" y="6220"/>
                      <a:pt x="1675" y="860"/>
                      <a:pt x="1069" y="246"/>
                    </a:cubicBezTo>
                    <a:cubicBezTo>
                      <a:pt x="896" y="70"/>
                      <a:pt x="728" y="1"/>
                      <a:pt x="5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51"/>
              <p:cNvSpPr/>
              <p:nvPr/>
            </p:nvSpPr>
            <p:spPr>
              <a:xfrm>
                <a:off x="3109496" y="2443958"/>
                <a:ext cx="827225" cy="915041"/>
              </a:xfrm>
              <a:custGeom>
                <a:avLst/>
                <a:gdLst/>
                <a:ahLst/>
                <a:cxnLst/>
                <a:rect l="l" t="t" r="r" b="b"/>
                <a:pathLst>
                  <a:path w="37275" h="41232" extrusionOk="0">
                    <a:moveTo>
                      <a:pt x="5745" y="1"/>
                    </a:moveTo>
                    <a:cubicBezTo>
                      <a:pt x="5506" y="1"/>
                      <a:pt x="5305" y="13"/>
                      <a:pt x="5155" y="41"/>
                    </a:cubicBezTo>
                    <a:cubicBezTo>
                      <a:pt x="3161" y="2368"/>
                      <a:pt x="1" y="9858"/>
                      <a:pt x="1085" y="13650"/>
                    </a:cubicBezTo>
                    <a:cubicBezTo>
                      <a:pt x="2169" y="17443"/>
                      <a:pt x="10930" y="27280"/>
                      <a:pt x="11885" y="29297"/>
                    </a:cubicBezTo>
                    <a:cubicBezTo>
                      <a:pt x="12252" y="30069"/>
                      <a:pt x="12871" y="31697"/>
                      <a:pt x="12871" y="31697"/>
                    </a:cubicBezTo>
                    <a:cubicBezTo>
                      <a:pt x="12871" y="31697"/>
                      <a:pt x="21789" y="41231"/>
                      <a:pt x="29767" y="41231"/>
                    </a:cubicBezTo>
                    <a:cubicBezTo>
                      <a:pt x="32515" y="41231"/>
                      <a:pt x="35152" y="40100"/>
                      <a:pt x="37274" y="37059"/>
                    </a:cubicBezTo>
                    <a:cubicBezTo>
                      <a:pt x="32431" y="21810"/>
                      <a:pt x="22349" y="3988"/>
                      <a:pt x="11327" y="683"/>
                    </a:cubicBezTo>
                    <a:cubicBezTo>
                      <a:pt x="11327" y="683"/>
                      <a:pt x="7517" y="1"/>
                      <a:pt x="57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51"/>
              <p:cNvSpPr/>
              <p:nvPr/>
            </p:nvSpPr>
            <p:spPr>
              <a:xfrm>
                <a:off x="2720269" y="2698413"/>
                <a:ext cx="593427" cy="473765"/>
              </a:xfrm>
              <a:custGeom>
                <a:avLst/>
                <a:gdLst/>
                <a:ahLst/>
                <a:cxnLst/>
                <a:rect l="l" t="t" r="r" b="b"/>
                <a:pathLst>
                  <a:path w="26740" h="21348" extrusionOk="0">
                    <a:moveTo>
                      <a:pt x="789" y="0"/>
                    </a:moveTo>
                    <a:cubicBezTo>
                      <a:pt x="755" y="0"/>
                      <a:pt x="725" y="2"/>
                      <a:pt x="698" y="5"/>
                    </a:cubicBezTo>
                    <a:cubicBezTo>
                      <a:pt x="0" y="81"/>
                      <a:pt x="238" y="978"/>
                      <a:pt x="595" y="1242"/>
                    </a:cubicBezTo>
                    <a:cubicBezTo>
                      <a:pt x="1170" y="1667"/>
                      <a:pt x="2935" y="2270"/>
                      <a:pt x="2935" y="2270"/>
                    </a:cubicBezTo>
                    <a:cubicBezTo>
                      <a:pt x="2935" y="2270"/>
                      <a:pt x="1870" y="2319"/>
                      <a:pt x="1493" y="2628"/>
                    </a:cubicBezTo>
                    <a:cubicBezTo>
                      <a:pt x="1117" y="2936"/>
                      <a:pt x="1323" y="3244"/>
                      <a:pt x="1770" y="3743"/>
                    </a:cubicBezTo>
                    <a:cubicBezTo>
                      <a:pt x="1524" y="4342"/>
                      <a:pt x="2444" y="5010"/>
                      <a:pt x="3161" y="5299"/>
                    </a:cubicBezTo>
                    <a:cubicBezTo>
                      <a:pt x="3244" y="5636"/>
                      <a:pt x="3717" y="6238"/>
                      <a:pt x="4543" y="6678"/>
                    </a:cubicBezTo>
                    <a:cubicBezTo>
                      <a:pt x="5369" y="7117"/>
                      <a:pt x="7363" y="6909"/>
                      <a:pt x="8393" y="7013"/>
                    </a:cubicBezTo>
                    <a:cubicBezTo>
                      <a:pt x="9423" y="7115"/>
                      <a:pt x="10569" y="8554"/>
                      <a:pt x="12381" y="11188"/>
                    </a:cubicBezTo>
                    <a:cubicBezTo>
                      <a:pt x="14172" y="13793"/>
                      <a:pt x="19930" y="21347"/>
                      <a:pt x="22144" y="21347"/>
                    </a:cubicBezTo>
                    <a:cubicBezTo>
                      <a:pt x="22169" y="21347"/>
                      <a:pt x="22194" y="21347"/>
                      <a:pt x="22218" y="21345"/>
                    </a:cubicBezTo>
                    <a:cubicBezTo>
                      <a:pt x="24373" y="21168"/>
                      <a:pt x="26740" y="13377"/>
                      <a:pt x="26740" y="13377"/>
                    </a:cubicBezTo>
                    <a:lnTo>
                      <a:pt x="22019" y="8289"/>
                    </a:lnTo>
                    <a:cubicBezTo>
                      <a:pt x="22019" y="8289"/>
                      <a:pt x="21663" y="12211"/>
                      <a:pt x="20680" y="12981"/>
                    </a:cubicBezTo>
                    <a:cubicBezTo>
                      <a:pt x="19488" y="12320"/>
                      <a:pt x="10844" y="4754"/>
                      <a:pt x="10086" y="4201"/>
                    </a:cubicBezTo>
                    <a:cubicBezTo>
                      <a:pt x="9326" y="3649"/>
                      <a:pt x="8551" y="1784"/>
                      <a:pt x="7743" y="1029"/>
                    </a:cubicBezTo>
                    <a:cubicBezTo>
                      <a:pt x="7383" y="692"/>
                      <a:pt x="7082" y="592"/>
                      <a:pt x="6762" y="592"/>
                    </a:cubicBezTo>
                    <a:cubicBezTo>
                      <a:pt x="6361" y="592"/>
                      <a:pt x="5931" y="748"/>
                      <a:pt x="5318" y="795"/>
                    </a:cubicBezTo>
                    <a:cubicBezTo>
                      <a:pt x="5272" y="798"/>
                      <a:pt x="5222" y="800"/>
                      <a:pt x="5169" y="800"/>
                    </a:cubicBezTo>
                    <a:cubicBezTo>
                      <a:pt x="4030" y="800"/>
                      <a:pt x="1577" y="0"/>
                      <a:pt x="7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51"/>
              <p:cNvSpPr/>
              <p:nvPr/>
            </p:nvSpPr>
            <p:spPr>
              <a:xfrm>
                <a:off x="3174408" y="2549637"/>
                <a:ext cx="265112" cy="463868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20902" extrusionOk="0">
                    <a:moveTo>
                      <a:pt x="5663" y="1"/>
                    </a:moveTo>
                    <a:cubicBezTo>
                      <a:pt x="4884" y="1"/>
                      <a:pt x="4180" y="254"/>
                      <a:pt x="3688" y="622"/>
                    </a:cubicBezTo>
                    <a:cubicBezTo>
                      <a:pt x="2114" y="1801"/>
                      <a:pt x="1398" y="5279"/>
                      <a:pt x="1521" y="8420"/>
                    </a:cubicBezTo>
                    <a:cubicBezTo>
                      <a:pt x="1644" y="11561"/>
                      <a:pt x="1" y="17940"/>
                      <a:pt x="1" y="17940"/>
                    </a:cubicBezTo>
                    <a:cubicBezTo>
                      <a:pt x="2930" y="18649"/>
                      <a:pt x="6762" y="20901"/>
                      <a:pt x="6762" y="20901"/>
                    </a:cubicBezTo>
                    <a:cubicBezTo>
                      <a:pt x="6762" y="20901"/>
                      <a:pt x="7726" y="19777"/>
                      <a:pt x="8288" y="17413"/>
                    </a:cubicBezTo>
                    <a:cubicBezTo>
                      <a:pt x="8848" y="15051"/>
                      <a:pt x="11945" y="10767"/>
                      <a:pt x="10468" y="5108"/>
                    </a:cubicBezTo>
                    <a:cubicBezTo>
                      <a:pt x="9454" y="1220"/>
                      <a:pt x="7375" y="1"/>
                      <a:pt x="56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51"/>
              <p:cNvSpPr/>
              <p:nvPr/>
            </p:nvSpPr>
            <p:spPr>
              <a:xfrm>
                <a:off x="3174408" y="2549681"/>
                <a:ext cx="124189" cy="412869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18604" extrusionOk="0">
                    <a:moveTo>
                      <a:pt x="5595" y="0"/>
                    </a:moveTo>
                    <a:lnTo>
                      <a:pt x="5595" y="0"/>
                    </a:lnTo>
                    <a:cubicBezTo>
                      <a:pt x="4843" y="13"/>
                      <a:pt x="4166" y="261"/>
                      <a:pt x="3688" y="620"/>
                    </a:cubicBezTo>
                    <a:cubicBezTo>
                      <a:pt x="2114" y="1799"/>
                      <a:pt x="1398" y="5277"/>
                      <a:pt x="1521" y="8417"/>
                    </a:cubicBezTo>
                    <a:cubicBezTo>
                      <a:pt x="1644" y="11558"/>
                      <a:pt x="1" y="17938"/>
                      <a:pt x="1" y="17938"/>
                    </a:cubicBezTo>
                    <a:cubicBezTo>
                      <a:pt x="656" y="18097"/>
                      <a:pt x="1355" y="18333"/>
                      <a:pt x="2047" y="18603"/>
                    </a:cubicBezTo>
                    <a:cubicBezTo>
                      <a:pt x="2280" y="17678"/>
                      <a:pt x="3645" y="12092"/>
                      <a:pt x="3534" y="9216"/>
                    </a:cubicBezTo>
                    <a:cubicBezTo>
                      <a:pt x="3412" y="6074"/>
                      <a:pt x="3429" y="1472"/>
                      <a:pt x="5002" y="294"/>
                    </a:cubicBezTo>
                    <a:cubicBezTo>
                      <a:pt x="5169" y="169"/>
                      <a:pt x="5371" y="71"/>
                      <a:pt x="55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4"/>
          <p:cNvSpPr/>
          <p:nvPr/>
        </p:nvSpPr>
        <p:spPr>
          <a:xfrm rot="-3325177">
            <a:off x="182516" y="1367988"/>
            <a:ext cx="3548227" cy="2669552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54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 USED</a:t>
            </a:r>
            <a:endParaRPr dirty="0"/>
          </a:p>
        </p:txBody>
      </p:sp>
      <p:sp>
        <p:nvSpPr>
          <p:cNvPr id="551" name="Google Shape;551;p54"/>
          <p:cNvSpPr txBox="1">
            <a:spLocks noGrp="1"/>
          </p:cNvSpPr>
          <p:nvPr>
            <p:ph type="subTitle" idx="1"/>
          </p:nvPr>
        </p:nvSpPr>
        <p:spPr>
          <a:xfrm>
            <a:off x="3484849" y="2034128"/>
            <a:ext cx="3575517" cy="19929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2400" dirty="0"/>
              <a:t>MongoDB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2400" dirty="0"/>
              <a:t>Express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 sz="2400" dirty="0"/>
              <a:t>React &amp; Node.js</a:t>
            </a:r>
            <a:endParaRPr sz="2400" dirty="0">
              <a:solidFill>
                <a:schemeClr val="dk1"/>
              </a:solidFill>
            </a:endParaRPr>
          </a:p>
        </p:txBody>
      </p:sp>
      <p:grpSp>
        <p:nvGrpSpPr>
          <p:cNvPr id="552" name="Google Shape;552;p54"/>
          <p:cNvGrpSpPr/>
          <p:nvPr/>
        </p:nvGrpSpPr>
        <p:grpSpPr>
          <a:xfrm>
            <a:off x="466066" y="953161"/>
            <a:ext cx="3470313" cy="3706988"/>
            <a:chOff x="2790525" y="1818200"/>
            <a:chExt cx="1942521" cy="2075000"/>
          </a:xfrm>
        </p:grpSpPr>
        <p:sp>
          <p:nvSpPr>
            <p:cNvPr id="553" name="Google Shape;553;p54"/>
            <p:cNvSpPr/>
            <p:nvPr/>
          </p:nvSpPr>
          <p:spPr>
            <a:xfrm>
              <a:off x="3014138" y="2064968"/>
              <a:ext cx="1718908" cy="1480172"/>
            </a:xfrm>
            <a:custGeom>
              <a:avLst/>
              <a:gdLst/>
              <a:ahLst/>
              <a:cxnLst/>
              <a:rect l="l" t="t" r="r" b="b"/>
              <a:pathLst>
                <a:path w="93191" h="80237" extrusionOk="0">
                  <a:moveTo>
                    <a:pt x="46589" y="6049"/>
                  </a:moveTo>
                  <a:cubicBezTo>
                    <a:pt x="54650" y="6049"/>
                    <a:pt x="61174" y="12586"/>
                    <a:pt x="61174" y="20646"/>
                  </a:cubicBezTo>
                  <a:cubicBezTo>
                    <a:pt x="61198" y="28695"/>
                    <a:pt x="54662" y="35231"/>
                    <a:pt x="46589" y="35231"/>
                  </a:cubicBezTo>
                  <a:cubicBezTo>
                    <a:pt x="38541" y="35231"/>
                    <a:pt x="32004" y="28695"/>
                    <a:pt x="32004" y="20646"/>
                  </a:cubicBezTo>
                  <a:cubicBezTo>
                    <a:pt x="32004" y="12586"/>
                    <a:pt x="38541" y="6049"/>
                    <a:pt x="46589" y="6049"/>
                  </a:cubicBezTo>
                  <a:close/>
                  <a:moveTo>
                    <a:pt x="46589" y="1"/>
                  </a:moveTo>
                  <a:cubicBezTo>
                    <a:pt x="0" y="1"/>
                    <a:pt x="46589" y="80237"/>
                    <a:pt x="46589" y="80237"/>
                  </a:cubicBezTo>
                  <a:cubicBezTo>
                    <a:pt x="46589" y="80237"/>
                    <a:pt x="93190" y="1"/>
                    <a:pt x="465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4"/>
            <p:cNvSpPr/>
            <p:nvPr/>
          </p:nvSpPr>
          <p:spPr>
            <a:xfrm>
              <a:off x="3869825" y="1818200"/>
              <a:ext cx="166400" cy="251850"/>
            </a:xfrm>
            <a:custGeom>
              <a:avLst/>
              <a:gdLst/>
              <a:ahLst/>
              <a:cxnLst/>
              <a:rect l="l" t="t" r="r" b="b"/>
              <a:pathLst>
                <a:path w="6656" h="10074" extrusionOk="0">
                  <a:moveTo>
                    <a:pt x="465" y="1"/>
                  </a:moveTo>
                  <a:cubicBezTo>
                    <a:pt x="465" y="1"/>
                    <a:pt x="0" y="2799"/>
                    <a:pt x="0" y="10074"/>
                  </a:cubicBezTo>
                  <a:lnTo>
                    <a:pt x="6656" y="10074"/>
                  </a:lnTo>
                  <a:lnTo>
                    <a:pt x="6656" y="1"/>
                  </a:lnTo>
                  <a:lnTo>
                    <a:pt x="6275" y="584"/>
                  </a:lnTo>
                  <a:lnTo>
                    <a:pt x="5882" y="1"/>
                  </a:lnTo>
                  <a:lnTo>
                    <a:pt x="5501" y="584"/>
                  </a:lnTo>
                  <a:lnTo>
                    <a:pt x="5108" y="1"/>
                  </a:lnTo>
                  <a:lnTo>
                    <a:pt x="4727" y="584"/>
                  </a:lnTo>
                  <a:lnTo>
                    <a:pt x="4334" y="1"/>
                  </a:lnTo>
                  <a:lnTo>
                    <a:pt x="3941" y="584"/>
                  </a:lnTo>
                  <a:lnTo>
                    <a:pt x="3596" y="37"/>
                  </a:lnTo>
                  <a:lnTo>
                    <a:pt x="3239" y="584"/>
                  </a:lnTo>
                  <a:lnTo>
                    <a:pt x="2846" y="1"/>
                  </a:lnTo>
                  <a:lnTo>
                    <a:pt x="2453" y="584"/>
                  </a:lnTo>
                  <a:lnTo>
                    <a:pt x="2072" y="1"/>
                  </a:lnTo>
                  <a:lnTo>
                    <a:pt x="1631" y="584"/>
                  </a:lnTo>
                  <a:lnTo>
                    <a:pt x="1238" y="1"/>
                  </a:lnTo>
                  <a:lnTo>
                    <a:pt x="857" y="584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4"/>
            <p:cNvSpPr/>
            <p:nvPr/>
          </p:nvSpPr>
          <p:spPr>
            <a:xfrm>
              <a:off x="3958225" y="1818200"/>
              <a:ext cx="1500" cy="925"/>
            </a:xfrm>
            <a:custGeom>
              <a:avLst/>
              <a:gdLst/>
              <a:ahLst/>
              <a:cxnLst/>
              <a:rect l="l" t="t" r="r" b="b"/>
              <a:pathLst>
                <a:path w="60" h="37" extrusionOk="0">
                  <a:moveTo>
                    <a:pt x="0" y="1"/>
                  </a:moveTo>
                  <a:lnTo>
                    <a:pt x="24" y="3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D7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4"/>
            <p:cNvSpPr/>
            <p:nvPr/>
          </p:nvSpPr>
          <p:spPr>
            <a:xfrm>
              <a:off x="4024600" y="1818200"/>
              <a:ext cx="23250" cy="251850"/>
            </a:xfrm>
            <a:custGeom>
              <a:avLst/>
              <a:gdLst/>
              <a:ahLst/>
              <a:cxnLst/>
              <a:rect l="l" t="t" r="r" b="b"/>
              <a:pathLst>
                <a:path w="930" h="10074" extrusionOk="0">
                  <a:moveTo>
                    <a:pt x="465" y="1"/>
                  </a:moveTo>
                  <a:cubicBezTo>
                    <a:pt x="465" y="1"/>
                    <a:pt x="0" y="2799"/>
                    <a:pt x="0" y="10074"/>
                  </a:cubicBezTo>
                  <a:lnTo>
                    <a:pt x="929" y="10074"/>
                  </a:lnTo>
                  <a:cubicBezTo>
                    <a:pt x="929" y="2799"/>
                    <a:pt x="465" y="1"/>
                    <a:pt x="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4"/>
            <p:cNvSpPr/>
            <p:nvPr/>
          </p:nvSpPr>
          <p:spPr>
            <a:xfrm>
              <a:off x="3387625" y="3810425"/>
              <a:ext cx="206175" cy="82775"/>
            </a:xfrm>
            <a:custGeom>
              <a:avLst/>
              <a:gdLst/>
              <a:ahLst/>
              <a:cxnLst/>
              <a:rect l="l" t="t" r="r" b="b"/>
              <a:pathLst>
                <a:path w="8247" h="3311" extrusionOk="0">
                  <a:moveTo>
                    <a:pt x="3786" y="0"/>
                  </a:moveTo>
                  <a:lnTo>
                    <a:pt x="2060" y="1358"/>
                  </a:lnTo>
                  <a:lnTo>
                    <a:pt x="95" y="1119"/>
                  </a:lnTo>
                  <a:lnTo>
                    <a:pt x="12" y="2334"/>
                  </a:lnTo>
                  <a:cubicBezTo>
                    <a:pt x="0" y="2632"/>
                    <a:pt x="226" y="2870"/>
                    <a:pt x="512" y="2893"/>
                  </a:cubicBezTo>
                  <a:lnTo>
                    <a:pt x="6894" y="3298"/>
                  </a:lnTo>
                  <a:cubicBezTo>
                    <a:pt x="6998" y="3306"/>
                    <a:pt x="7093" y="3310"/>
                    <a:pt x="7180" y="3310"/>
                  </a:cubicBezTo>
                  <a:cubicBezTo>
                    <a:pt x="8246" y="3310"/>
                    <a:pt x="8058" y="2736"/>
                    <a:pt x="7584" y="2417"/>
                  </a:cubicBezTo>
                  <a:cubicBezTo>
                    <a:pt x="7239" y="2179"/>
                    <a:pt x="5108" y="846"/>
                    <a:pt x="37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4"/>
            <p:cNvSpPr/>
            <p:nvPr/>
          </p:nvSpPr>
          <p:spPr>
            <a:xfrm>
              <a:off x="3390000" y="3789875"/>
              <a:ext cx="92300" cy="55100"/>
            </a:xfrm>
            <a:custGeom>
              <a:avLst/>
              <a:gdLst/>
              <a:ahLst/>
              <a:cxnLst/>
              <a:rect l="l" t="t" r="r" b="b"/>
              <a:pathLst>
                <a:path w="3692" h="2204" extrusionOk="0">
                  <a:moveTo>
                    <a:pt x="119" y="1"/>
                  </a:moveTo>
                  <a:lnTo>
                    <a:pt x="0" y="1965"/>
                  </a:lnTo>
                  <a:lnTo>
                    <a:pt x="1965" y="2203"/>
                  </a:lnTo>
                  <a:lnTo>
                    <a:pt x="3691" y="834"/>
                  </a:lnTo>
                  <a:cubicBezTo>
                    <a:pt x="3060" y="441"/>
                    <a:pt x="2620" y="156"/>
                    <a:pt x="2620" y="156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4"/>
            <p:cNvSpPr/>
            <p:nvPr/>
          </p:nvSpPr>
          <p:spPr>
            <a:xfrm>
              <a:off x="3127175" y="2367975"/>
              <a:ext cx="508400" cy="530450"/>
            </a:xfrm>
            <a:custGeom>
              <a:avLst/>
              <a:gdLst/>
              <a:ahLst/>
              <a:cxnLst/>
              <a:rect l="l" t="t" r="r" b="b"/>
              <a:pathLst>
                <a:path w="20336" h="21218" extrusionOk="0">
                  <a:moveTo>
                    <a:pt x="512" y="1"/>
                  </a:moveTo>
                  <a:cubicBezTo>
                    <a:pt x="226" y="1"/>
                    <a:pt x="0" y="227"/>
                    <a:pt x="0" y="513"/>
                  </a:cubicBezTo>
                  <a:lnTo>
                    <a:pt x="0" y="20706"/>
                  </a:lnTo>
                  <a:cubicBezTo>
                    <a:pt x="0" y="20991"/>
                    <a:pt x="226" y="21218"/>
                    <a:pt x="512" y="21218"/>
                  </a:cubicBezTo>
                  <a:lnTo>
                    <a:pt x="19812" y="21218"/>
                  </a:lnTo>
                  <a:cubicBezTo>
                    <a:pt x="20098" y="21218"/>
                    <a:pt x="20336" y="20991"/>
                    <a:pt x="20312" y="20706"/>
                  </a:cubicBezTo>
                  <a:lnTo>
                    <a:pt x="20312" y="513"/>
                  </a:lnTo>
                  <a:cubicBezTo>
                    <a:pt x="20312" y="227"/>
                    <a:pt x="20098" y="1"/>
                    <a:pt x="19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4"/>
            <p:cNvSpPr/>
            <p:nvPr/>
          </p:nvSpPr>
          <p:spPr>
            <a:xfrm>
              <a:off x="3067325" y="2367675"/>
              <a:ext cx="125350" cy="530750"/>
            </a:xfrm>
            <a:custGeom>
              <a:avLst/>
              <a:gdLst/>
              <a:ahLst/>
              <a:cxnLst/>
              <a:rect l="l" t="t" r="r" b="b"/>
              <a:pathLst>
                <a:path w="5014" h="21230" extrusionOk="0">
                  <a:moveTo>
                    <a:pt x="251" y="1"/>
                  </a:moveTo>
                  <a:cubicBezTo>
                    <a:pt x="120" y="1"/>
                    <a:pt x="1" y="120"/>
                    <a:pt x="1" y="251"/>
                  </a:cubicBezTo>
                  <a:lnTo>
                    <a:pt x="1" y="20968"/>
                  </a:lnTo>
                  <a:cubicBezTo>
                    <a:pt x="1" y="21111"/>
                    <a:pt x="120" y="21230"/>
                    <a:pt x="251" y="21230"/>
                  </a:cubicBezTo>
                  <a:lnTo>
                    <a:pt x="4763" y="21230"/>
                  </a:lnTo>
                  <a:cubicBezTo>
                    <a:pt x="4918" y="21230"/>
                    <a:pt x="5013" y="21122"/>
                    <a:pt x="5013" y="20968"/>
                  </a:cubicBezTo>
                  <a:lnTo>
                    <a:pt x="5013" y="251"/>
                  </a:lnTo>
                  <a:cubicBezTo>
                    <a:pt x="5013" y="120"/>
                    <a:pt x="4894" y="1"/>
                    <a:pt x="4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4"/>
            <p:cNvSpPr/>
            <p:nvPr/>
          </p:nvSpPr>
          <p:spPr>
            <a:xfrm>
              <a:off x="3430475" y="2870325"/>
              <a:ext cx="230400" cy="544325"/>
            </a:xfrm>
            <a:custGeom>
              <a:avLst/>
              <a:gdLst/>
              <a:ahLst/>
              <a:cxnLst/>
              <a:rect l="l" t="t" r="r" b="b"/>
              <a:pathLst>
                <a:path w="9216" h="21773" extrusionOk="0">
                  <a:moveTo>
                    <a:pt x="5262" y="0"/>
                  </a:moveTo>
                  <a:cubicBezTo>
                    <a:pt x="4564" y="0"/>
                    <a:pt x="4037" y="195"/>
                    <a:pt x="4037" y="195"/>
                  </a:cubicBezTo>
                  <a:cubicBezTo>
                    <a:pt x="4037" y="195"/>
                    <a:pt x="1" y="766"/>
                    <a:pt x="489" y="5255"/>
                  </a:cubicBezTo>
                  <a:cubicBezTo>
                    <a:pt x="870" y="8708"/>
                    <a:pt x="3191" y="16078"/>
                    <a:pt x="4346" y="20066"/>
                  </a:cubicBezTo>
                  <a:cubicBezTo>
                    <a:pt x="4635" y="21092"/>
                    <a:pt x="5604" y="21772"/>
                    <a:pt x="6677" y="21772"/>
                  </a:cubicBezTo>
                  <a:cubicBezTo>
                    <a:pt x="6800" y="21772"/>
                    <a:pt x="6924" y="21764"/>
                    <a:pt x="7049" y="21745"/>
                  </a:cubicBezTo>
                  <a:cubicBezTo>
                    <a:pt x="8275" y="21579"/>
                    <a:pt x="9192" y="20566"/>
                    <a:pt x="9192" y="19400"/>
                  </a:cubicBezTo>
                  <a:cubicBezTo>
                    <a:pt x="9216" y="15232"/>
                    <a:pt x="9073" y="6696"/>
                    <a:pt x="8478" y="3291"/>
                  </a:cubicBezTo>
                  <a:cubicBezTo>
                    <a:pt x="8004" y="524"/>
                    <a:pt x="6405" y="0"/>
                    <a:pt x="52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4"/>
            <p:cNvSpPr/>
            <p:nvPr/>
          </p:nvSpPr>
          <p:spPr>
            <a:xfrm>
              <a:off x="3369750" y="3319875"/>
              <a:ext cx="293225" cy="482825"/>
            </a:xfrm>
            <a:custGeom>
              <a:avLst/>
              <a:gdLst/>
              <a:ahLst/>
              <a:cxnLst/>
              <a:rect l="l" t="t" r="r" b="b"/>
              <a:pathLst>
                <a:path w="11729" h="19313" extrusionOk="0">
                  <a:moveTo>
                    <a:pt x="9776" y="1"/>
                  </a:moveTo>
                  <a:cubicBezTo>
                    <a:pt x="9225" y="1"/>
                    <a:pt x="8631" y="184"/>
                    <a:pt x="8133" y="501"/>
                  </a:cubicBezTo>
                  <a:cubicBezTo>
                    <a:pt x="7896" y="654"/>
                    <a:pt x="7683" y="690"/>
                    <a:pt x="7492" y="690"/>
                  </a:cubicBezTo>
                  <a:cubicBezTo>
                    <a:pt x="7323" y="690"/>
                    <a:pt x="7171" y="662"/>
                    <a:pt x="7033" y="662"/>
                  </a:cubicBezTo>
                  <a:cubicBezTo>
                    <a:pt x="6816" y="662"/>
                    <a:pt x="6634" y="731"/>
                    <a:pt x="6478" y="1084"/>
                  </a:cubicBezTo>
                  <a:cubicBezTo>
                    <a:pt x="5716" y="2799"/>
                    <a:pt x="24" y="19098"/>
                    <a:pt x="1" y="19098"/>
                  </a:cubicBezTo>
                  <a:lnTo>
                    <a:pt x="4287" y="19313"/>
                  </a:lnTo>
                  <a:cubicBezTo>
                    <a:pt x="4287" y="19313"/>
                    <a:pt x="10752" y="4489"/>
                    <a:pt x="11359" y="2727"/>
                  </a:cubicBezTo>
                  <a:cubicBezTo>
                    <a:pt x="11728" y="1632"/>
                    <a:pt x="11526" y="1394"/>
                    <a:pt x="11395" y="1025"/>
                  </a:cubicBezTo>
                  <a:cubicBezTo>
                    <a:pt x="11126" y="307"/>
                    <a:pt x="10487" y="1"/>
                    <a:pt x="97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4"/>
            <p:cNvSpPr/>
            <p:nvPr/>
          </p:nvSpPr>
          <p:spPr>
            <a:xfrm>
              <a:off x="3237900" y="2721000"/>
              <a:ext cx="279525" cy="687600"/>
            </a:xfrm>
            <a:custGeom>
              <a:avLst/>
              <a:gdLst/>
              <a:ahLst/>
              <a:cxnLst/>
              <a:rect l="l" t="t" r="r" b="b"/>
              <a:pathLst>
                <a:path w="11181" h="27504" extrusionOk="0">
                  <a:moveTo>
                    <a:pt x="8382" y="0"/>
                  </a:moveTo>
                  <a:cubicBezTo>
                    <a:pt x="8382" y="0"/>
                    <a:pt x="1917" y="501"/>
                    <a:pt x="834" y="5061"/>
                  </a:cubicBezTo>
                  <a:cubicBezTo>
                    <a:pt x="0" y="8585"/>
                    <a:pt x="905" y="20563"/>
                    <a:pt x="607" y="24908"/>
                  </a:cubicBezTo>
                  <a:cubicBezTo>
                    <a:pt x="512" y="26123"/>
                    <a:pt x="1322" y="27206"/>
                    <a:pt x="2465" y="27456"/>
                  </a:cubicBezTo>
                  <a:cubicBezTo>
                    <a:pt x="2616" y="27488"/>
                    <a:pt x="2768" y="27503"/>
                    <a:pt x="2919" y="27503"/>
                  </a:cubicBezTo>
                  <a:cubicBezTo>
                    <a:pt x="3904" y="27503"/>
                    <a:pt x="4827" y="26851"/>
                    <a:pt x="5168" y="25849"/>
                  </a:cubicBezTo>
                  <a:cubicBezTo>
                    <a:pt x="6596" y="21729"/>
                    <a:pt x="9740" y="12526"/>
                    <a:pt x="10371" y="8966"/>
                  </a:cubicBezTo>
                  <a:cubicBezTo>
                    <a:pt x="11180" y="4334"/>
                    <a:pt x="8382" y="0"/>
                    <a:pt x="8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4"/>
            <p:cNvSpPr/>
            <p:nvPr/>
          </p:nvSpPr>
          <p:spPr>
            <a:xfrm>
              <a:off x="3474825" y="2423275"/>
              <a:ext cx="401850" cy="148775"/>
            </a:xfrm>
            <a:custGeom>
              <a:avLst/>
              <a:gdLst/>
              <a:ahLst/>
              <a:cxnLst/>
              <a:rect l="l" t="t" r="r" b="b"/>
              <a:pathLst>
                <a:path w="16074" h="5951" extrusionOk="0">
                  <a:moveTo>
                    <a:pt x="14516" y="0"/>
                  </a:moveTo>
                  <a:cubicBezTo>
                    <a:pt x="14488" y="0"/>
                    <a:pt x="14459" y="1"/>
                    <a:pt x="14431" y="3"/>
                  </a:cubicBezTo>
                  <a:cubicBezTo>
                    <a:pt x="12347" y="206"/>
                    <a:pt x="7323" y="801"/>
                    <a:pt x="3894" y="1122"/>
                  </a:cubicBezTo>
                  <a:cubicBezTo>
                    <a:pt x="1" y="1492"/>
                    <a:pt x="536" y="4123"/>
                    <a:pt x="536" y="4123"/>
                  </a:cubicBezTo>
                  <a:cubicBezTo>
                    <a:pt x="536" y="4123"/>
                    <a:pt x="831" y="5951"/>
                    <a:pt x="3185" y="5951"/>
                  </a:cubicBezTo>
                  <a:cubicBezTo>
                    <a:pt x="3629" y="5951"/>
                    <a:pt x="4148" y="5885"/>
                    <a:pt x="4751" y="5730"/>
                  </a:cubicBezTo>
                  <a:cubicBezTo>
                    <a:pt x="8061" y="4861"/>
                    <a:pt x="12883" y="3623"/>
                    <a:pt x="14895" y="3075"/>
                  </a:cubicBezTo>
                  <a:cubicBezTo>
                    <a:pt x="15562" y="2885"/>
                    <a:pt x="16074" y="2075"/>
                    <a:pt x="15919" y="1289"/>
                  </a:cubicBezTo>
                  <a:cubicBezTo>
                    <a:pt x="15782" y="535"/>
                    <a:pt x="15185" y="0"/>
                    <a:pt x="14516" y="0"/>
                  </a:cubicBezTo>
                  <a:close/>
                </a:path>
              </a:pathLst>
            </a:custGeom>
            <a:solidFill>
              <a:srgbClr val="F9C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4"/>
            <p:cNvSpPr/>
            <p:nvPr/>
          </p:nvSpPr>
          <p:spPr>
            <a:xfrm>
              <a:off x="2914350" y="2866250"/>
              <a:ext cx="127125" cy="126600"/>
            </a:xfrm>
            <a:custGeom>
              <a:avLst/>
              <a:gdLst/>
              <a:ahLst/>
              <a:cxnLst/>
              <a:rect l="l" t="t" r="r" b="b"/>
              <a:pathLst>
                <a:path w="5085" h="5064" extrusionOk="0">
                  <a:moveTo>
                    <a:pt x="3393" y="1"/>
                  </a:moveTo>
                  <a:cubicBezTo>
                    <a:pt x="3393" y="1"/>
                    <a:pt x="0" y="2525"/>
                    <a:pt x="155" y="2715"/>
                  </a:cubicBezTo>
                  <a:cubicBezTo>
                    <a:pt x="166" y="2730"/>
                    <a:pt x="186" y="2737"/>
                    <a:pt x="214" y="2737"/>
                  </a:cubicBezTo>
                  <a:cubicBezTo>
                    <a:pt x="512" y="2737"/>
                    <a:pt x="1679" y="1930"/>
                    <a:pt x="1679" y="1930"/>
                  </a:cubicBezTo>
                  <a:lnTo>
                    <a:pt x="1679" y="1930"/>
                  </a:lnTo>
                  <a:cubicBezTo>
                    <a:pt x="1679" y="1930"/>
                    <a:pt x="48" y="3644"/>
                    <a:pt x="214" y="3823"/>
                  </a:cubicBezTo>
                  <a:cubicBezTo>
                    <a:pt x="222" y="3832"/>
                    <a:pt x="234" y="3836"/>
                    <a:pt x="249" y="3836"/>
                  </a:cubicBezTo>
                  <a:cubicBezTo>
                    <a:pt x="533" y="3836"/>
                    <a:pt x="2083" y="2382"/>
                    <a:pt x="2084" y="2382"/>
                  </a:cubicBezTo>
                  <a:lnTo>
                    <a:pt x="2084" y="2382"/>
                  </a:lnTo>
                  <a:cubicBezTo>
                    <a:pt x="2083" y="2382"/>
                    <a:pt x="560" y="4466"/>
                    <a:pt x="750" y="4608"/>
                  </a:cubicBezTo>
                  <a:cubicBezTo>
                    <a:pt x="758" y="4615"/>
                    <a:pt x="767" y="4617"/>
                    <a:pt x="779" y="4617"/>
                  </a:cubicBezTo>
                  <a:cubicBezTo>
                    <a:pt x="1060" y="4617"/>
                    <a:pt x="2488" y="2871"/>
                    <a:pt x="2489" y="2870"/>
                  </a:cubicBezTo>
                  <a:lnTo>
                    <a:pt x="2489" y="2870"/>
                  </a:lnTo>
                  <a:cubicBezTo>
                    <a:pt x="2488" y="2871"/>
                    <a:pt x="1215" y="4966"/>
                    <a:pt x="1465" y="5061"/>
                  </a:cubicBezTo>
                  <a:cubicBezTo>
                    <a:pt x="1469" y="5063"/>
                    <a:pt x="1474" y="5063"/>
                    <a:pt x="1480" y="5063"/>
                  </a:cubicBezTo>
                  <a:cubicBezTo>
                    <a:pt x="1782" y="5063"/>
                    <a:pt x="3572" y="2585"/>
                    <a:pt x="3572" y="2584"/>
                  </a:cubicBezTo>
                  <a:lnTo>
                    <a:pt x="3572" y="2584"/>
                  </a:lnTo>
                  <a:cubicBezTo>
                    <a:pt x="3572" y="2585"/>
                    <a:pt x="2917" y="4263"/>
                    <a:pt x="3060" y="4430"/>
                  </a:cubicBezTo>
                  <a:cubicBezTo>
                    <a:pt x="3072" y="4445"/>
                    <a:pt x="3086" y="4452"/>
                    <a:pt x="3101" y="4452"/>
                  </a:cubicBezTo>
                  <a:cubicBezTo>
                    <a:pt x="3213" y="4452"/>
                    <a:pt x="3427" y="4096"/>
                    <a:pt x="3751" y="3585"/>
                  </a:cubicBezTo>
                  <a:cubicBezTo>
                    <a:pt x="4453" y="2513"/>
                    <a:pt x="5084" y="715"/>
                    <a:pt x="5084" y="715"/>
                  </a:cubicBezTo>
                  <a:lnTo>
                    <a:pt x="33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4"/>
            <p:cNvSpPr/>
            <p:nvPr/>
          </p:nvSpPr>
          <p:spPr>
            <a:xfrm>
              <a:off x="3800550" y="2178650"/>
              <a:ext cx="146075" cy="325825"/>
            </a:xfrm>
            <a:custGeom>
              <a:avLst/>
              <a:gdLst/>
              <a:ahLst/>
              <a:cxnLst/>
              <a:rect l="l" t="t" r="r" b="b"/>
              <a:pathLst>
                <a:path w="5843" h="13033" extrusionOk="0">
                  <a:moveTo>
                    <a:pt x="4781" y="0"/>
                  </a:moveTo>
                  <a:cubicBezTo>
                    <a:pt x="4245" y="0"/>
                    <a:pt x="3831" y="1163"/>
                    <a:pt x="3640" y="1680"/>
                  </a:cubicBezTo>
                  <a:cubicBezTo>
                    <a:pt x="3045" y="3347"/>
                    <a:pt x="2045" y="4871"/>
                    <a:pt x="1069" y="7609"/>
                  </a:cubicBezTo>
                  <a:cubicBezTo>
                    <a:pt x="485" y="9229"/>
                    <a:pt x="211" y="10467"/>
                    <a:pt x="116" y="11384"/>
                  </a:cubicBezTo>
                  <a:cubicBezTo>
                    <a:pt x="1" y="12356"/>
                    <a:pt x="758" y="13032"/>
                    <a:pt x="1571" y="13032"/>
                  </a:cubicBezTo>
                  <a:cubicBezTo>
                    <a:pt x="1933" y="13032"/>
                    <a:pt x="2305" y="12899"/>
                    <a:pt x="2616" y="12598"/>
                  </a:cubicBezTo>
                  <a:cubicBezTo>
                    <a:pt x="3164" y="12039"/>
                    <a:pt x="3652" y="11265"/>
                    <a:pt x="3890" y="10157"/>
                  </a:cubicBezTo>
                  <a:cubicBezTo>
                    <a:pt x="4486" y="7300"/>
                    <a:pt x="5379" y="2918"/>
                    <a:pt x="5724" y="1180"/>
                  </a:cubicBezTo>
                  <a:cubicBezTo>
                    <a:pt x="5843" y="597"/>
                    <a:pt x="5450" y="180"/>
                    <a:pt x="4879" y="13"/>
                  </a:cubicBezTo>
                  <a:cubicBezTo>
                    <a:pt x="4846" y="5"/>
                    <a:pt x="4813" y="0"/>
                    <a:pt x="4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4"/>
            <p:cNvSpPr/>
            <p:nvPr/>
          </p:nvSpPr>
          <p:spPr>
            <a:xfrm>
              <a:off x="3303675" y="2452150"/>
              <a:ext cx="299775" cy="385250"/>
            </a:xfrm>
            <a:custGeom>
              <a:avLst/>
              <a:gdLst/>
              <a:ahLst/>
              <a:cxnLst/>
              <a:rect l="l" t="t" r="r" b="b"/>
              <a:pathLst>
                <a:path w="11991" h="15410" extrusionOk="0">
                  <a:moveTo>
                    <a:pt x="5995" y="0"/>
                  </a:moveTo>
                  <a:cubicBezTo>
                    <a:pt x="4489" y="0"/>
                    <a:pt x="2983" y="164"/>
                    <a:pt x="1501" y="491"/>
                  </a:cubicBezTo>
                  <a:cubicBezTo>
                    <a:pt x="1394" y="527"/>
                    <a:pt x="1298" y="539"/>
                    <a:pt x="1191" y="563"/>
                  </a:cubicBezTo>
                  <a:cubicBezTo>
                    <a:pt x="834" y="646"/>
                    <a:pt x="560" y="920"/>
                    <a:pt x="477" y="1301"/>
                  </a:cubicBezTo>
                  <a:cubicBezTo>
                    <a:pt x="0" y="3777"/>
                    <a:pt x="465" y="11862"/>
                    <a:pt x="620" y="14541"/>
                  </a:cubicBezTo>
                  <a:cubicBezTo>
                    <a:pt x="655" y="15029"/>
                    <a:pt x="1060" y="15410"/>
                    <a:pt x="1548" y="15410"/>
                  </a:cubicBezTo>
                  <a:lnTo>
                    <a:pt x="10430" y="15410"/>
                  </a:lnTo>
                  <a:cubicBezTo>
                    <a:pt x="10919" y="15410"/>
                    <a:pt x="11323" y="15029"/>
                    <a:pt x="11359" y="14541"/>
                  </a:cubicBezTo>
                  <a:cubicBezTo>
                    <a:pt x="11538" y="11862"/>
                    <a:pt x="11990" y="3777"/>
                    <a:pt x="11502" y="1301"/>
                  </a:cubicBezTo>
                  <a:cubicBezTo>
                    <a:pt x="11430" y="944"/>
                    <a:pt x="11157" y="658"/>
                    <a:pt x="10799" y="563"/>
                  </a:cubicBezTo>
                  <a:cubicBezTo>
                    <a:pt x="10704" y="539"/>
                    <a:pt x="10597" y="527"/>
                    <a:pt x="10490" y="491"/>
                  </a:cubicBezTo>
                  <a:cubicBezTo>
                    <a:pt x="9008" y="164"/>
                    <a:pt x="7501" y="0"/>
                    <a:pt x="5995" y="0"/>
                  </a:cubicBezTo>
                  <a:close/>
                </a:path>
              </a:pathLst>
            </a:custGeom>
            <a:solidFill>
              <a:srgbClr val="F9C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4"/>
            <p:cNvSpPr/>
            <p:nvPr/>
          </p:nvSpPr>
          <p:spPr>
            <a:xfrm>
              <a:off x="3406950" y="2359650"/>
              <a:ext cx="93500" cy="113425"/>
            </a:xfrm>
            <a:custGeom>
              <a:avLst/>
              <a:gdLst/>
              <a:ahLst/>
              <a:cxnLst/>
              <a:rect l="l" t="t" r="r" b="b"/>
              <a:pathLst>
                <a:path w="3740" h="4537" extrusionOk="0">
                  <a:moveTo>
                    <a:pt x="1" y="0"/>
                  </a:moveTo>
                  <a:lnTo>
                    <a:pt x="1" y="4537"/>
                  </a:lnTo>
                  <a:lnTo>
                    <a:pt x="3740" y="4537"/>
                  </a:lnTo>
                  <a:lnTo>
                    <a:pt x="3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4"/>
            <p:cNvSpPr/>
            <p:nvPr/>
          </p:nvSpPr>
          <p:spPr>
            <a:xfrm>
              <a:off x="3900175" y="2091025"/>
              <a:ext cx="103000" cy="130225"/>
            </a:xfrm>
            <a:custGeom>
              <a:avLst/>
              <a:gdLst/>
              <a:ahLst/>
              <a:cxnLst/>
              <a:rect l="l" t="t" r="r" b="b"/>
              <a:pathLst>
                <a:path w="4120" h="5209" extrusionOk="0">
                  <a:moveTo>
                    <a:pt x="3682" y="0"/>
                  </a:moveTo>
                  <a:cubicBezTo>
                    <a:pt x="3147" y="0"/>
                    <a:pt x="1108" y="2494"/>
                    <a:pt x="1108" y="2494"/>
                  </a:cubicBezTo>
                  <a:cubicBezTo>
                    <a:pt x="1108" y="2494"/>
                    <a:pt x="1822" y="827"/>
                    <a:pt x="1679" y="649"/>
                  </a:cubicBezTo>
                  <a:cubicBezTo>
                    <a:pt x="1664" y="632"/>
                    <a:pt x="1646" y="624"/>
                    <a:pt x="1625" y="624"/>
                  </a:cubicBezTo>
                  <a:cubicBezTo>
                    <a:pt x="1498" y="624"/>
                    <a:pt x="1265" y="927"/>
                    <a:pt x="917" y="1458"/>
                  </a:cubicBezTo>
                  <a:cubicBezTo>
                    <a:pt x="179" y="2590"/>
                    <a:pt x="1" y="4530"/>
                    <a:pt x="1" y="4530"/>
                  </a:cubicBezTo>
                  <a:lnTo>
                    <a:pt x="1286" y="5209"/>
                  </a:lnTo>
                  <a:lnTo>
                    <a:pt x="1286" y="5209"/>
                  </a:lnTo>
                  <a:cubicBezTo>
                    <a:pt x="1282" y="5201"/>
                    <a:pt x="4120" y="2054"/>
                    <a:pt x="3953" y="1887"/>
                  </a:cubicBezTo>
                  <a:cubicBezTo>
                    <a:pt x="3922" y="1856"/>
                    <a:pt x="3884" y="1841"/>
                    <a:pt x="3841" y="1841"/>
                  </a:cubicBezTo>
                  <a:cubicBezTo>
                    <a:pt x="3714" y="1841"/>
                    <a:pt x="3546" y="1966"/>
                    <a:pt x="3388" y="2131"/>
                  </a:cubicBezTo>
                  <a:lnTo>
                    <a:pt x="3388" y="2131"/>
                  </a:lnTo>
                  <a:cubicBezTo>
                    <a:pt x="3622" y="1599"/>
                    <a:pt x="3835" y="978"/>
                    <a:pt x="3751" y="875"/>
                  </a:cubicBezTo>
                  <a:cubicBezTo>
                    <a:pt x="3743" y="866"/>
                    <a:pt x="3733" y="862"/>
                    <a:pt x="3722" y="862"/>
                  </a:cubicBezTo>
                  <a:cubicBezTo>
                    <a:pt x="3707" y="862"/>
                    <a:pt x="3689" y="869"/>
                    <a:pt x="3668" y="882"/>
                  </a:cubicBezTo>
                  <a:lnTo>
                    <a:pt x="3668" y="882"/>
                  </a:lnTo>
                  <a:cubicBezTo>
                    <a:pt x="3836" y="591"/>
                    <a:pt x="3940" y="363"/>
                    <a:pt x="3894" y="304"/>
                  </a:cubicBezTo>
                  <a:cubicBezTo>
                    <a:pt x="3870" y="272"/>
                    <a:pt x="3840" y="258"/>
                    <a:pt x="3805" y="258"/>
                  </a:cubicBezTo>
                  <a:cubicBezTo>
                    <a:pt x="3803" y="258"/>
                    <a:pt x="3802" y="258"/>
                    <a:pt x="3800" y="258"/>
                  </a:cubicBezTo>
                  <a:lnTo>
                    <a:pt x="3800" y="258"/>
                  </a:lnTo>
                  <a:cubicBezTo>
                    <a:pt x="3825" y="160"/>
                    <a:pt x="3816" y="81"/>
                    <a:pt x="3763" y="30"/>
                  </a:cubicBezTo>
                  <a:cubicBezTo>
                    <a:pt x="3742" y="10"/>
                    <a:pt x="3715" y="0"/>
                    <a:pt x="3682" y="0"/>
                  </a:cubicBezTo>
                  <a:close/>
                  <a:moveTo>
                    <a:pt x="1286" y="5209"/>
                  </a:moveTo>
                  <a:cubicBezTo>
                    <a:pt x="1286" y="5209"/>
                    <a:pt x="1286" y="5209"/>
                    <a:pt x="1286" y="5209"/>
                  </a:cubicBezTo>
                  <a:lnTo>
                    <a:pt x="1286" y="52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4"/>
            <p:cNvSpPr/>
            <p:nvPr/>
          </p:nvSpPr>
          <p:spPr>
            <a:xfrm>
              <a:off x="2790525" y="3073650"/>
              <a:ext cx="208075" cy="103075"/>
            </a:xfrm>
            <a:custGeom>
              <a:avLst/>
              <a:gdLst/>
              <a:ahLst/>
              <a:cxnLst/>
              <a:rect l="l" t="t" r="r" b="b"/>
              <a:pathLst>
                <a:path w="8323" h="4123" extrusionOk="0">
                  <a:moveTo>
                    <a:pt x="7360" y="0"/>
                  </a:moveTo>
                  <a:cubicBezTo>
                    <a:pt x="7292" y="0"/>
                    <a:pt x="7223" y="13"/>
                    <a:pt x="7156" y="39"/>
                  </a:cubicBezTo>
                  <a:lnTo>
                    <a:pt x="1286" y="2551"/>
                  </a:lnTo>
                  <a:cubicBezTo>
                    <a:pt x="0" y="3123"/>
                    <a:pt x="453" y="3599"/>
                    <a:pt x="1072" y="3670"/>
                  </a:cubicBezTo>
                  <a:cubicBezTo>
                    <a:pt x="1488" y="3730"/>
                    <a:pt x="3989" y="3968"/>
                    <a:pt x="5537" y="4123"/>
                  </a:cubicBezTo>
                  <a:lnTo>
                    <a:pt x="6465" y="2123"/>
                  </a:lnTo>
                  <a:lnTo>
                    <a:pt x="8323" y="1444"/>
                  </a:lnTo>
                  <a:lnTo>
                    <a:pt x="7846" y="325"/>
                  </a:lnTo>
                  <a:cubicBezTo>
                    <a:pt x="7757" y="118"/>
                    <a:pt x="7565" y="0"/>
                    <a:pt x="73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4"/>
            <p:cNvSpPr/>
            <p:nvPr/>
          </p:nvSpPr>
          <p:spPr>
            <a:xfrm>
              <a:off x="2928925" y="3110025"/>
              <a:ext cx="88725" cy="69675"/>
            </a:xfrm>
            <a:custGeom>
              <a:avLst/>
              <a:gdLst/>
              <a:ahLst/>
              <a:cxnLst/>
              <a:rect l="l" t="t" r="r" b="b"/>
              <a:pathLst>
                <a:path w="3549" h="2787" extrusionOk="0">
                  <a:moveTo>
                    <a:pt x="2798" y="1"/>
                  </a:moveTo>
                  <a:lnTo>
                    <a:pt x="941" y="680"/>
                  </a:lnTo>
                  <a:lnTo>
                    <a:pt x="1" y="2668"/>
                  </a:lnTo>
                  <a:cubicBezTo>
                    <a:pt x="727" y="2739"/>
                    <a:pt x="1227" y="2787"/>
                    <a:pt x="1227" y="2787"/>
                  </a:cubicBezTo>
                  <a:lnTo>
                    <a:pt x="3549" y="1787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4"/>
            <p:cNvSpPr/>
            <p:nvPr/>
          </p:nvSpPr>
          <p:spPr>
            <a:xfrm>
              <a:off x="2922375" y="3129675"/>
              <a:ext cx="466750" cy="280175"/>
            </a:xfrm>
            <a:custGeom>
              <a:avLst/>
              <a:gdLst/>
              <a:ahLst/>
              <a:cxnLst/>
              <a:rect l="l" t="t" r="r" b="b"/>
              <a:pathLst>
                <a:path w="18670" h="11207" extrusionOk="0">
                  <a:moveTo>
                    <a:pt x="3394" y="1"/>
                  </a:moveTo>
                  <a:lnTo>
                    <a:pt x="1" y="2656"/>
                  </a:lnTo>
                  <a:cubicBezTo>
                    <a:pt x="1" y="2656"/>
                    <a:pt x="12931" y="10157"/>
                    <a:pt x="14598" y="11002"/>
                  </a:cubicBezTo>
                  <a:cubicBezTo>
                    <a:pt x="14883" y="11147"/>
                    <a:pt x="15154" y="11207"/>
                    <a:pt x="15409" y="11207"/>
                  </a:cubicBezTo>
                  <a:cubicBezTo>
                    <a:pt x="16641" y="11207"/>
                    <a:pt x="17467" y="9800"/>
                    <a:pt x="17467" y="9800"/>
                  </a:cubicBezTo>
                  <a:cubicBezTo>
                    <a:pt x="17467" y="9800"/>
                    <a:pt x="18670" y="7740"/>
                    <a:pt x="17122" y="6704"/>
                  </a:cubicBezTo>
                  <a:cubicBezTo>
                    <a:pt x="15562" y="5656"/>
                    <a:pt x="3394" y="13"/>
                    <a:pt x="33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4"/>
            <p:cNvSpPr/>
            <p:nvPr/>
          </p:nvSpPr>
          <p:spPr>
            <a:xfrm>
              <a:off x="3053350" y="2461600"/>
              <a:ext cx="381925" cy="245625"/>
            </a:xfrm>
            <a:custGeom>
              <a:avLst/>
              <a:gdLst/>
              <a:ahLst/>
              <a:cxnLst/>
              <a:rect l="l" t="t" r="r" b="b"/>
              <a:pathLst>
                <a:path w="15277" h="9825" extrusionOk="0">
                  <a:moveTo>
                    <a:pt x="11940" y="0"/>
                  </a:moveTo>
                  <a:cubicBezTo>
                    <a:pt x="11271" y="0"/>
                    <a:pt x="10415" y="250"/>
                    <a:pt x="9347" y="994"/>
                  </a:cubicBezTo>
                  <a:cubicBezTo>
                    <a:pt x="6525" y="2959"/>
                    <a:pt x="2370" y="5852"/>
                    <a:pt x="679" y="7078"/>
                  </a:cubicBezTo>
                  <a:cubicBezTo>
                    <a:pt x="119" y="7495"/>
                    <a:pt x="0" y="8341"/>
                    <a:pt x="417" y="9031"/>
                  </a:cubicBezTo>
                  <a:cubicBezTo>
                    <a:pt x="724" y="9532"/>
                    <a:pt x="1239" y="9825"/>
                    <a:pt x="1741" y="9825"/>
                  </a:cubicBezTo>
                  <a:cubicBezTo>
                    <a:pt x="1920" y="9825"/>
                    <a:pt x="2097" y="9788"/>
                    <a:pt x="2263" y="9710"/>
                  </a:cubicBezTo>
                  <a:cubicBezTo>
                    <a:pt x="4144" y="8805"/>
                    <a:pt x="8656" y="6483"/>
                    <a:pt x="11752" y="4995"/>
                  </a:cubicBezTo>
                  <a:cubicBezTo>
                    <a:pt x="15276" y="3280"/>
                    <a:pt x="13871" y="1018"/>
                    <a:pt x="13871" y="1018"/>
                  </a:cubicBezTo>
                  <a:cubicBezTo>
                    <a:pt x="13871" y="1018"/>
                    <a:pt x="13290" y="0"/>
                    <a:pt x="11940" y="0"/>
                  </a:cubicBezTo>
                  <a:close/>
                </a:path>
              </a:pathLst>
            </a:custGeom>
            <a:solidFill>
              <a:srgbClr val="F9C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4"/>
            <p:cNvSpPr/>
            <p:nvPr/>
          </p:nvSpPr>
          <p:spPr>
            <a:xfrm>
              <a:off x="2976850" y="2625875"/>
              <a:ext cx="184275" cy="292725"/>
            </a:xfrm>
            <a:custGeom>
              <a:avLst/>
              <a:gdLst/>
              <a:ahLst/>
              <a:cxnLst/>
              <a:rect l="l" t="t" r="r" b="b"/>
              <a:pathLst>
                <a:path w="7371" h="11709" extrusionOk="0">
                  <a:moveTo>
                    <a:pt x="4933" y="1"/>
                  </a:moveTo>
                  <a:cubicBezTo>
                    <a:pt x="4318" y="1"/>
                    <a:pt x="3345" y="337"/>
                    <a:pt x="2739" y="2234"/>
                  </a:cubicBezTo>
                  <a:cubicBezTo>
                    <a:pt x="1894" y="4829"/>
                    <a:pt x="655" y="8651"/>
                    <a:pt x="167" y="10223"/>
                  </a:cubicBezTo>
                  <a:cubicBezTo>
                    <a:pt x="0" y="10759"/>
                    <a:pt x="298" y="11342"/>
                    <a:pt x="870" y="11580"/>
                  </a:cubicBezTo>
                  <a:cubicBezTo>
                    <a:pt x="1062" y="11664"/>
                    <a:pt x="1232" y="11708"/>
                    <a:pt x="1381" y="11708"/>
                  </a:cubicBezTo>
                  <a:cubicBezTo>
                    <a:pt x="1655" y="11708"/>
                    <a:pt x="1862" y="11559"/>
                    <a:pt x="2024" y="11235"/>
                  </a:cubicBezTo>
                  <a:cubicBezTo>
                    <a:pt x="2775" y="9759"/>
                    <a:pt x="4763" y="6044"/>
                    <a:pt x="5989" y="3615"/>
                  </a:cubicBezTo>
                  <a:cubicBezTo>
                    <a:pt x="7370" y="853"/>
                    <a:pt x="5501" y="103"/>
                    <a:pt x="5501" y="103"/>
                  </a:cubicBezTo>
                  <a:cubicBezTo>
                    <a:pt x="5501" y="103"/>
                    <a:pt x="5271" y="1"/>
                    <a:pt x="4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4"/>
            <p:cNvSpPr/>
            <p:nvPr/>
          </p:nvSpPr>
          <p:spPr>
            <a:xfrm>
              <a:off x="3249200" y="2760875"/>
              <a:ext cx="398875" cy="283700"/>
            </a:xfrm>
            <a:custGeom>
              <a:avLst/>
              <a:gdLst/>
              <a:ahLst/>
              <a:cxnLst/>
              <a:rect l="l" t="t" r="r" b="b"/>
              <a:pathLst>
                <a:path w="15955" h="11348" extrusionOk="0">
                  <a:moveTo>
                    <a:pt x="2680" y="1"/>
                  </a:moveTo>
                  <a:cubicBezTo>
                    <a:pt x="596" y="3061"/>
                    <a:pt x="1" y="7728"/>
                    <a:pt x="1" y="7728"/>
                  </a:cubicBezTo>
                  <a:lnTo>
                    <a:pt x="8942" y="11348"/>
                  </a:lnTo>
                  <a:lnTo>
                    <a:pt x="15955" y="9502"/>
                  </a:lnTo>
                  <a:cubicBezTo>
                    <a:pt x="15622" y="3763"/>
                    <a:pt x="13669" y="1"/>
                    <a:pt x="136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4"/>
            <p:cNvSpPr/>
            <p:nvPr/>
          </p:nvSpPr>
          <p:spPr>
            <a:xfrm>
              <a:off x="2953025" y="2233750"/>
              <a:ext cx="1005525" cy="754825"/>
            </a:xfrm>
            <a:custGeom>
              <a:avLst/>
              <a:gdLst/>
              <a:ahLst/>
              <a:cxnLst/>
              <a:rect l="l" t="t" r="r" b="b"/>
              <a:pathLst>
                <a:path w="40221" h="30193" extrusionOk="0">
                  <a:moveTo>
                    <a:pt x="36339" y="0"/>
                  </a:moveTo>
                  <a:lnTo>
                    <a:pt x="33660" y="6001"/>
                  </a:lnTo>
                  <a:lnTo>
                    <a:pt x="21897" y="8049"/>
                  </a:lnTo>
                  <a:cubicBezTo>
                    <a:pt x="21897" y="8065"/>
                    <a:pt x="21221" y="9163"/>
                    <a:pt x="19998" y="9163"/>
                  </a:cubicBezTo>
                  <a:cubicBezTo>
                    <a:pt x="19480" y="9163"/>
                    <a:pt x="18863" y="8966"/>
                    <a:pt x="18158" y="8406"/>
                  </a:cubicBezTo>
                  <a:cubicBezTo>
                    <a:pt x="18158" y="8406"/>
                    <a:pt x="15110" y="8680"/>
                    <a:pt x="13907" y="9120"/>
                  </a:cubicBezTo>
                  <a:cubicBezTo>
                    <a:pt x="12705" y="9561"/>
                    <a:pt x="7288" y="11954"/>
                    <a:pt x="5002" y="14037"/>
                  </a:cubicBezTo>
                  <a:cubicBezTo>
                    <a:pt x="2727" y="16121"/>
                    <a:pt x="1" y="25134"/>
                    <a:pt x="1" y="25134"/>
                  </a:cubicBezTo>
                  <a:lnTo>
                    <a:pt x="4216" y="26777"/>
                  </a:lnTo>
                  <a:lnTo>
                    <a:pt x="7073" y="21729"/>
                  </a:lnTo>
                  <a:cubicBezTo>
                    <a:pt x="7978" y="20122"/>
                    <a:pt x="9324" y="18812"/>
                    <a:pt x="10943" y="17955"/>
                  </a:cubicBezTo>
                  <a:cubicBezTo>
                    <a:pt x="11126" y="17856"/>
                    <a:pt x="11320" y="17811"/>
                    <a:pt x="11510" y="17811"/>
                  </a:cubicBezTo>
                  <a:cubicBezTo>
                    <a:pt x="12122" y="17811"/>
                    <a:pt x="12690" y="18280"/>
                    <a:pt x="12717" y="18943"/>
                  </a:cubicBezTo>
                  <a:cubicBezTo>
                    <a:pt x="12741" y="19943"/>
                    <a:pt x="12538" y="21384"/>
                    <a:pt x="11705" y="23372"/>
                  </a:cubicBezTo>
                  <a:cubicBezTo>
                    <a:pt x="11050" y="24955"/>
                    <a:pt x="10800" y="26206"/>
                    <a:pt x="10740" y="27182"/>
                  </a:cubicBezTo>
                  <a:cubicBezTo>
                    <a:pt x="10657" y="28611"/>
                    <a:pt x="11729" y="29837"/>
                    <a:pt x="13145" y="30004"/>
                  </a:cubicBezTo>
                  <a:cubicBezTo>
                    <a:pt x="13998" y="30107"/>
                    <a:pt x="15104" y="30192"/>
                    <a:pt x="16412" y="30192"/>
                  </a:cubicBezTo>
                  <a:cubicBezTo>
                    <a:pt x="19323" y="30192"/>
                    <a:pt x="23234" y="29771"/>
                    <a:pt x="27588" y="28194"/>
                  </a:cubicBezTo>
                  <a:cubicBezTo>
                    <a:pt x="30302" y="25646"/>
                    <a:pt x="27231" y="21598"/>
                    <a:pt x="27171" y="18621"/>
                  </a:cubicBezTo>
                  <a:cubicBezTo>
                    <a:pt x="27147" y="17550"/>
                    <a:pt x="27088" y="16621"/>
                    <a:pt x="27016" y="15871"/>
                  </a:cubicBezTo>
                  <a:cubicBezTo>
                    <a:pt x="26909" y="14704"/>
                    <a:pt x="27731" y="13645"/>
                    <a:pt x="28874" y="13490"/>
                  </a:cubicBezTo>
                  <a:cubicBezTo>
                    <a:pt x="30624" y="13216"/>
                    <a:pt x="33160" y="12752"/>
                    <a:pt x="35422" y="12073"/>
                  </a:cubicBezTo>
                  <a:cubicBezTo>
                    <a:pt x="39351" y="10870"/>
                    <a:pt x="40220" y="1298"/>
                    <a:pt x="40220" y="1298"/>
                  </a:cubicBezTo>
                  <a:lnTo>
                    <a:pt x="363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4"/>
            <p:cNvSpPr/>
            <p:nvPr/>
          </p:nvSpPr>
          <p:spPr>
            <a:xfrm>
              <a:off x="3507875" y="2266475"/>
              <a:ext cx="43175" cy="56000"/>
            </a:xfrm>
            <a:custGeom>
              <a:avLst/>
              <a:gdLst/>
              <a:ahLst/>
              <a:cxnLst/>
              <a:rect l="l" t="t" r="r" b="b"/>
              <a:pathLst>
                <a:path w="1727" h="2240" extrusionOk="0">
                  <a:moveTo>
                    <a:pt x="857" y="1"/>
                  </a:moveTo>
                  <a:cubicBezTo>
                    <a:pt x="381" y="1"/>
                    <a:pt x="0" y="501"/>
                    <a:pt x="0" y="1120"/>
                  </a:cubicBezTo>
                  <a:cubicBezTo>
                    <a:pt x="0" y="1739"/>
                    <a:pt x="381" y="2239"/>
                    <a:pt x="857" y="2239"/>
                  </a:cubicBezTo>
                  <a:cubicBezTo>
                    <a:pt x="1346" y="2239"/>
                    <a:pt x="1727" y="1739"/>
                    <a:pt x="1727" y="1120"/>
                  </a:cubicBezTo>
                  <a:cubicBezTo>
                    <a:pt x="1727" y="501"/>
                    <a:pt x="1346" y="1"/>
                    <a:pt x="8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4"/>
            <p:cNvSpPr/>
            <p:nvPr/>
          </p:nvSpPr>
          <p:spPr>
            <a:xfrm>
              <a:off x="3348925" y="2266475"/>
              <a:ext cx="43175" cy="56000"/>
            </a:xfrm>
            <a:custGeom>
              <a:avLst/>
              <a:gdLst/>
              <a:ahLst/>
              <a:cxnLst/>
              <a:rect l="l" t="t" r="r" b="b"/>
              <a:pathLst>
                <a:path w="1727" h="2240" extrusionOk="0">
                  <a:moveTo>
                    <a:pt x="869" y="1"/>
                  </a:moveTo>
                  <a:cubicBezTo>
                    <a:pt x="393" y="1"/>
                    <a:pt x="0" y="501"/>
                    <a:pt x="0" y="1120"/>
                  </a:cubicBezTo>
                  <a:cubicBezTo>
                    <a:pt x="0" y="1739"/>
                    <a:pt x="393" y="2239"/>
                    <a:pt x="869" y="2239"/>
                  </a:cubicBezTo>
                  <a:cubicBezTo>
                    <a:pt x="1346" y="2239"/>
                    <a:pt x="1727" y="1739"/>
                    <a:pt x="1727" y="1120"/>
                  </a:cubicBezTo>
                  <a:cubicBezTo>
                    <a:pt x="1727" y="501"/>
                    <a:pt x="1346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4"/>
            <p:cNvSpPr/>
            <p:nvPr/>
          </p:nvSpPr>
          <p:spPr>
            <a:xfrm>
              <a:off x="3374225" y="2164975"/>
              <a:ext cx="155400" cy="233100"/>
            </a:xfrm>
            <a:custGeom>
              <a:avLst/>
              <a:gdLst/>
              <a:ahLst/>
              <a:cxnLst/>
              <a:rect l="l" t="t" r="r" b="b"/>
              <a:pathLst>
                <a:path w="6216" h="9324" extrusionOk="0">
                  <a:moveTo>
                    <a:pt x="3394" y="1"/>
                  </a:moveTo>
                  <a:cubicBezTo>
                    <a:pt x="298" y="1"/>
                    <a:pt x="262" y="2811"/>
                    <a:pt x="262" y="2811"/>
                  </a:cubicBezTo>
                  <a:lnTo>
                    <a:pt x="0" y="5918"/>
                  </a:lnTo>
                  <a:cubicBezTo>
                    <a:pt x="0" y="7799"/>
                    <a:pt x="1453" y="9323"/>
                    <a:pt x="3322" y="9323"/>
                  </a:cubicBezTo>
                  <a:cubicBezTo>
                    <a:pt x="5203" y="9323"/>
                    <a:pt x="6203" y="7799"/>
                    <a:pt x="6203" y="5918"/>
                  </a:cubicBezTo>
                  <a:lnTo>
                    <a:pt x="6203" y="2811"/>
                  </a:lnTo>
                  <a:cubicBezTo>
                    <a:pt x="6215" y="1263"/>
                    <a:pt x="4941" y="1"/>
                    <a:pt x="3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4"/>
            <p:cNvSpPr/>
            <p:nvPr/>
          </p:nvSpPr>
          <p:spPr>
            <a:xfrm>
              <a:off x="3192650" y="2438225"/>
              <a:ext cx="193225" cy="366750"/>
            </a:xfrm>
            <a:custGeom>
              <a:avLst/>
              <a:gdLst/>
              <a:ahLst/>
              <a:cxnLst/>
              <a:rect l="l" t="t" r="r" b="b"/>
              <a:pathLst>
                <a:path w="7729" h="14670" extrusionOk="0">
                  <a:moveTo>
                    <a:pt x="7728" y="1"/>
                  </a:moveTo>
                  <a:cubicBezTo>
                    <a:pt x="7728" y="1"/>
                    <a:pt x="7728" y="1"/>
                    <a:pt x="7728" y="2"/>
                  </a:cubicBezTo>
                  <a:lnTo>
                    <a:pt x="7728" y="2"/>
                  </a:lnTo>
                  <a:cubicBezTo>
                    <a:pt x="7729" y="1"/>
                    <a:pt x="7729" y="1"/>
                    <a:pt x="7728" y="1"/>
                  </a:cubicBezTo>
                  <a:close/>
                  <a:moveTo>
                    <a:pt x="7728" y="2"/>
                  </a:moveTo>
                  <a:cubicBezTo>
                    <a:pt x="7670" y="26"/>
                    <a:pt x="5061" y="322"/>
                    <a:pt x="5061" y="322"/>
                  </a:cubicBezTo>
                  <a:cubicBezTo>
                    <a:pt x="5061" y="322"/>
                    <a:pt x="3930" y="9692"/>
                    <a:pt x="0" y="13609"/>
                  </a:cubicBezTo>
                  <a:lnTo>
                    <a:pt x="1060" y="14669"/>
                  </a:lnTo>
                  <a:cubicBezTo>
                    <a:pt x="1060" y="14669"/>
                    <a:pt x="7727" y="10978"/>
                    <a:pt x="7728" y="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4"/>
            <p:cNvSpPr/>
            <p:nvPr/>
          </p:nvSpPr>
          <p:spPr>
            <a:xfrm>
              <a:off x="3540600" y="2398350"/>
              <a:ext cx="111950" cy="351550"/>
            </a:xfrm>
            <a:custGeom>
              <a:avLst/>
              <a:gdLst/>
              <a:ahLst/>
              <a:cxnLst/>
              <a:rect l="l" t="t" r="r" b="b"/>
              <a:pathLst>
                <a:path w="4478" h="14062" extrusionOk="0">
                  <a:moveTo>
                    <a:pt x="3251" y="0"/>
                  </a:moveTo>
                  <a:lnTo>
                    <a:pt x="1" y="1012"/>
                  </a:lnTo>
                  <a:lnTo>
                    <a:pt x="4025" y="14061"/>
                  </a:lnTo>
                  <a:cubicBezTo>
                    <a:pt x="4466" y="11275"/>
                    <a:pt x="4478" y="8430"/>
                    <a:pt x="4085" y="5632"/>
                  </a:cubicBezTo>
                  <a:lnTo>
                    <a:pt x="32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4"/>
            <p:cNvSpPr/>
            <p:nvPr/>
          </p:nvSpPr>
          <p:spPr>
            <a:xfrm>
              <a:off x="3349525" y="2130450"/>
              <a:ext cx="198850" cy="153925"/>
            </a:xfrm>
            <a:custGeom>
              <a:avLst/>
              <a:gdLst/>
              <a:ahLst/>
              <a:cxnLst/>
              <a:rect l="l" t="t" r="r" b="b"/>
              <a:pathLst>
                <a:path w="7954" h="6157" extrusionOk="0">
                  <a:moveTo>
                    <a:pt x="3631" y="1"/>
                  </a:moveTo>
                  <a:cubicBezTo>
                    <a:pt x="1584" y="1"/>
                    <a:pt x="0" y="1846"/>
                    <a:pt x="357" y="3846"/>
                  </a:cubicBezTo>
                  <a:cubicBezTo>
                    <a:pt x="369" y="3858"/>
                    <a:pt x="369" y="3894"/>
                    <a:pt x="369" y="3906"/>
                  </a:cubicBezTo>
                  <a:cubicBezTo>
                    <a:pt x="726" y="5906"/>
                    <a:pt x="1084" y="6156"/>
                    <a:pt x="1084" y="6156"/>
                  </a:cubicBezTo>
                  <a:cubicBezTo>
                    <a:pt x="1084" y="3942"/>
                    <a:pt x="2619" y="2894"/>
                    <a:pt x="4084" y="2882"/>
                  </a:cubicBezTo>
                  <a:cubicBezTo>
                    <a:pt x="5560" y="2882"/>
                    <a:pt x="6929" y="3953"/>
                    <a:pt x="7180" y="6144"/>
                  </a:cubicBezTo>
                  <a:cubicBezTo>
                    <a:pt x="7418" y="5418"/>
                    <a:pt x="7584" y="4596"/>
                    <a:pt x="7691" y="3775"/>
                  </a:cubicBezTo>
                  <a:cubicBezTo>
                    <a:pt x="7953" y="1763"/>
                    <a:pt x="6370" y="1"/>
                    <a:pt x="4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CAE6CAF-72DF-F08A-6723-B3AE05ECB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9034072" cy="508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64066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5"/>
          <p:cNvSpPr txBox="1">
            <a:spLocks noGrp="1"/>
          </p:cNvSpPr>
          <p:nvPr>
            <p:ph type="ctrTitle"/>
          </p:nvPr>
        </p:nvSpPr>
        <p:spPr>
          <a:xfrm>
            <a:off x="236154" y="0"/>
            <a:ext cx="4800542" cy="8547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</a:t>
            </a:r>
            <a:r>
              <a:rPr lang="en" dirty="0"/>
              <a:t>orking Of Project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1291FE9-F2BC-20D7-4ABF-076607EF3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1" t="9397" r="3470" b="17461"/>
          <a:stretch/>
        </p:blipFill>
        <p:spPr>
          <a:xfrm>
            <a:off x="0" y="854728"/>
            <a:ext cx="9144000" cy="44515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3862559-6497-DE61-DEAC-735892AF6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89297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056483D-29C0-3742-A478-E675F909A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7838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0645FA1-9672-5B62-D69C-CD6CAA464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58353"/>
      </p:ext>
    </p:extLst>
  </p:cSld>
  <p:clrMapOvr>
    <a:masterClrMapping/>
  </p:clrMapOvr>
</p:sld>
</file>

<file path=ppt/theme/theme1.xml><?xml version="1.0" encoding="utf-8"?>
<a:theme xmlns:a="http://schemas.openxmlformats.org/drawingml/2006/main" name="Food Delivery App by Slidesgo">
  <a:themeElements>
    <a:clrScheme name="Simple Light">
      <a:dk1>
        <a:srgbClr val="000000"/>
      </a:dk1>
      <a:lt1>
        <a:srgbClr val="FFFFFF"/>
      </a:lt1>
      <a:dk2>
        <a:srgbClr val="FFFAEA"/>
      </a:dk2>
      <a:lt2>
        <a:srgbClr val="FCE5CD"/>
      </a:lt2>
      <a:accent1>
        <a:srgbClr val="A8C987"/>
      </a:accent1>
      <a:accent2>
        <a:srgbClr val="D96FA0"/>
      </a:accent2>
      <a:accent3>
        <a:srgbClr val="66B9CC"/>
      </a:accent3>
      <a:accent4>
        <a:srgbClr val="F5DC6E"/>
      </a:accent4>
      <a:accent5>
        <a:srgbClr val="F3C347"/>
      </a:accent5>
      <a:accent6>
        <a:srgbClr val="5C65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79</Words>
  <Application>Microsoft Office PowerPoint</Application>
  <PresentationFormat>On-screen Show (16:9)</PresentationFormat>
  <Paragraphs>13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Advent Pro</vt:lpstr>
      <vt:lpstr>Roboto</vt:lpstr>
      <vt:lpstr>Wingdings</vt:lpstr>
      <vt:lpstr>Stencil</vt:lpstr>
      <vt:lpstr>Food Delivery App by Slidesgo</vt:lpstr>
      <vt:lpstr>FOODIE APP</vt:lpstr>
      <vt:lpstr>Slide 2</vt:lpstr>
      <vt:lpstr>Introduction</vt:lpstr>
      <vt:lpstr>TECHNOLOGIES USED</vt:lpstr>
      <vt:lpstr>Slide 5</vt:lpstr>
      <vt:lpstr>Working Of Project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FOODIE APP</dc:title>
  <dc:creator>Sai nadh</dc:creator>
  <cp:lastModifiedBy>Admin</cp:lastModifiedBy>
  <cp:revision>1</cp:revision>
  <dcterms:modified xsi:type="dcterms:W3CDTF">2024-04-09T17:36:44Z</dcterms:modified>
</cp:coreProperties>
</file>